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4332" r:id="rId1"/>
  </p:sldMasterIdLst>
  <p:notesMasterIdLst>
    <p:notesMasterId r:id="rId18"/>
  </p:notesMasterIdLst>
  <p:sldIdLst>
    <p:sldId id="479" r:id="rId2"/>
    <p:sldId id="508" r:id="rId3"/>
    <p:sldId id="495" r:id="rId4"/>
    <p:sldId id="496" r:id="rId5"/>
    <p:sldId id="497" r:id="rId6"/>
    <p:sldId id="498" r:id="rId7"/>
    <p:sldId id="499" r:id="rId8"/>
    <p:sldId id="500" r:id="rId9"/>
    <p:sldId id="501" r:id="rId10"/>
    <p:sldId id="502" r:id="rId11"/>
    <p:sldId id="503" r:id="rId12"/>
    <p:sldId id="504" r:id="rId13"/>
    <p:sldId id="505" r:id="rId14"/>
    <p:sldId id="506" r:id="rId15"/>
    <p:sldId id="507" r:id="rId16"/>
    <p:sldId id="509" r:id="rId1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34587" autoAdjust="0"/>
    <p:restoredTop sz="90739" autoAdjust="0"/>
  </p:normalViewPr>
  <p:slideViewPr>
    <p:cSldViewPr>
      <p:cViewPr>
        <p:scale>
          <a:sx n="100" d="100"/>
          <a:sy n="100" d="100"/>
        </p:scale>
        <p:origin x="-1860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BDB870-81A0-4A92-9CF2-AD12495E42ED}" type="datetimeFigureOut">
              <a:rPr lang="it-IT" smtClean="0"/>
              <a:pPr/>
              <a:t>05/10/2023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E5320F-4656-4F53-92FD-42CAD2B2DB8C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tonda angolo diagonale rettangolo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55644A33-DD72-4D89-A752-DFEB6108DC67}" type="datetimeFigureOut">
              <a:rPr lang="it-IT" smtClean="0"/>
              <a:pPr/>
              <a:t>05/10/2023</a:t>
            </a:fld>
            <a:endParaRPr lang="it-IT"/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2" name="Segnaposto piè di pagina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5644A33-DD72-4D89-A752-DFEB6108DC67}" type="datetimeFigureOut">
              <a:rPr lang="it-IT" smtClean="0"/>
              <a:pPr/>
              <a:t>05/10/2023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5644A33-DD72-4D89-A752-DFEB6108DC67}" type="datetimeFigureOut">
              <a:rPr lang="it-IT" smtClean="0"/>
              <a:pPr/>
              <a:t>05/10/2023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5644A33-DD72-4D89-A752-DFEB6108DC67}" type="datetimeFigureOut">
              <a:rPr lang="it-IT" smtClean="0"/>
              <a:pPr/>
              <a:t>05/10/2023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8" name="Segnaposto data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55644A33-DD72-4D89-A752-DFEB6108DC67}" type="datetimeFigureOut">
              <a:rPr lang="it-IT" smtClean="0"/>
              <a:pPr/>
              <a:t>05/10/2023</a:t>
            </a:fld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5644A33-DD72-4D89-A752-DFEB6108DC67}" type="datetimeFigureOut">
              <a:rPr lang="it-IT" smtClean="0"/>
              <a:pPr/>
              <a:t>05/10/2023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ttangolo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5644A33-DD72-4D89-A752-DFEB6108DC67}" type="datetimeFigureOut">
              <a:rPr lang="it-IT" smtClean="0"/>
              <a:pPr/>
              <a:t>05/10/2023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5644A33-DD72-4D89-A752-DFEB6108DC67}" type="datetimeFigureOut">
              <a:rPr lang="it-IT" smtClean="0"/>
              <a:pPr/>
              <a:t>05/10/2023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5644A33-DD72-4D89-A752-DFEB6108DC67}" type="datetimeFigureOut">
              <a:rPr lang="it-IT" smtClean="0"/>
              <a:pPr/>
              <a:t>05/10/2023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9" name="Segnaposto data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55644A33-DD72-4D89-A752-DFEB6108DC67}" type="datetimeFigureOut">
              <a:rPr lang="it-IT" smtClean="0"/>
              <a:pPr/>
              <a:t>05/10/2023</a:t>
            </a:fld>
            <a:endParaRPr lang="it-IT"/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1" name="Segnaposto piè di pagina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13" name="Segnaposto immagine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it-IT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Fare clic sull'icona per inserire un'immagine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Segnaposto data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55644A33-DD72-4D89-A752-DFEB6108DC67}" type="datetimeFigureOut">
              <a:rPr lang="it-IT" smtClean="0"/>
              <a:pPr/>
              <a:t>05/10/2023</a:t>
            </a:fld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tonda angolo diagonale rettangolo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it-IT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55644A33-DD72-4D89-A752-DFEB6108DC67}" type="datetimeFigureOut">
              <a:rPr lang="it-IT" smtClean="0"/>
              <a:pPr/>
              <a:t>05/10/2023</a:t>
            </a:fld>
            <a:endParaRPr lang="it-IT"/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22" name="Segnaposto titolo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333" r:id="rId1"/>
    <p:sldLayoutId id="2147484334" r:id="rId2"/>
    <p:sldLayoutId id="2147484335" r:id="rId3"/>
    <p:sldLayoutId id="2147484336" r:id="rId4"/>
    <p:sldLayoutId id="2147484337" r:id="rId5"/>
    <p:sldLayoutId id="2147484338" r:id="rId6"/>
    <p:sldLayoutId id="2147484339" r:id="rId7"/>
    <p:sldLayoutId id="2147484340" r:id="rId8"/>
    <p:sldLayoutId id="2147484341" r:id="rId9"/>
    <p:sldLayoutId id="2147484342" r:id="rId10"/>
    <p:sldLayoutId id="2147484343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714348" y="1357298"/>
            <a:ext cx="7772400" cy="2731008"/>
          </a:xfrm>
        </p:spPr>
        <p:txBody>
          <a:bodyPr>
            <a:normAutofit/>
          </a:bodyPr>
          <a:lstStyle/>
          <a:p>
            <a:pPr algn="ctr"/>
            <a:r>
              <a:rPr lang="it-IT" sz="5400" dirty="0" smtClean="0">
                <a:solidFill>
                  <a:srgbClr val="00B050"/>
                </a:solidFill>
              </a:rPr>
              <a:t>PROCESSO A CORTES</a:t>
            </a:r>
            <a:endParaRPr lang="it-IT" sz="5400" dirty="0">
              <a:solidFill>
                <a:srgbClr val="00B050"/>
              </a:solidFill>
            </a:endParaRPr>
          </a:p>
        </p:txBody>
      </p:sp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>
          <a:xfrm>
            <a:off x="285720" y="6858000"/>
            <a:ext cx="8458200" cy="1219200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tente\Documents\SITO\DA INSERIRE\STORIA\2°\LA STORIA A FUMETTI\CORTES\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142852"/>
            <a:ext cx="4606351" cy="65808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tente\Documents\SITO\DA INSERIRE\STORIA\2°\LA STORIA A FUMETTI\CORTES\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142851"/>
            <a:ext cx="4596719" cy="66482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tente\Documents\SITO\DA INSERIRE\STORIA\2°\LA STORIA A FUMETTI\CORTES\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0"/>
            <a:ext cx="4606138" cy="66348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tente\Documents\SITO\DA INSERIRE\STORIA\2°\LA STORIA A FUMETTI\CORTES\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242621"/>
            <a:ext cx="4576877" cy="66153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ocuments\SITO\DA INSERIRE\STORIA\2°\LA STORIA A FUMETTI\CORTES\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213360"/>
            <a:ext cx="4586630" cy="66446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tente\Documents\SITO\DA INSERIRE\STORIA\2°\LA STORIA A FUMETTI\CORTES\013.jpg"/>
          <p:cNvPicPr>
            <a:picLocks noChangeAspect="1" noChangeArrowheads="1"/>
          </p:cNvPicPr>
          <p:nvPr/>
        </p:nvPicPr>
        <p:blipFill>
          <a:blip r:embed="rId2" cstate="print"/>
          <a:srcRect b="56425"/>
          <a:stretch>
            <a:fillRect/>
          </a:stretch>
        </p:blipFill>
        <p:spPr bwMode="auto">
          <a:xfrm>
            <a:off x="1643042" y="571480"/>
            <a:ext cx="6013338" cy="27860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53535"/>
            <a:ext cx="8229600" cy="603696"/>
          </a:xfrm>
        </p:spPr>
        <p:txBody>
          <a:bodyPr>
            <a:noAutofit/>
          </a:bodyPr>
          <a:lstStyle/>
          <a:p>
            <a:pPr algn="just"/>
            <a:r>
              <a:rPr lang="it-IT" sz="3600" dirty="0" smtClean="0"/>
              <a:t>TESTO </a:t>
            </a:r>
            <a:r>
              <a:rPr lang="it-IT" sz="3600" dirty="0" err="1" smtClean="0"/>
              <a:t>DI</a:t>
            </a:r>
            <a:r>
              <a:rPr lang="it-IT" sz="3600" dirty="0" smtClean="0"/>
              <a:t> </a:t>
            </a:r>
            <a:r>
              <a:rPr lang="it-IT" sz="3600" dirty="0" err="1" smtClean="0"/>
              <a:t>…………………………</a:t>
            </a:r>
            <a:r>
              <a:rPr lang="it-IT" sz="3600" dirty="0" smtClean="0"/>
              <a:t>..</a:t>
            </a:r>
            <a:endParaRPr lang="it-IT" sz="360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857232"/>
            <a:ext cx="4038600" cy="5572164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pPr algn="ctr"/>
            <a:r>
              <a:rPr lang="it-IT" dirty="0" smtClean="0">
                <a:solidFill>
                  <a:srgbClr val="C00000"/>
                </a:solidFill>
              </a:rPr>
              <a:t>REQUISITORIA </a:t>
            </a:r>
          </a:p>
          <a:p>
            <a:pPr algn="ctr"/>
            <a:endParaRPr lang="it-IT" dirty="0" smtClean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857232"/>
            <a:ext cx="4038600" cy="5572164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pPr algn="ctr"/>
            <a:r>
              <a:rPr lang="it-IT" dirty="0" smtClean="0">
                <a:solidFill>
                  <a:srgbClr val="C00000"/>
                </a:solidFill>
              </a:rPr>
              <a:t>DIFESA</a:t>
            </a:r>
            <a:endParaRPr lang="it-IT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357158" y="1785926"/>
            <a:ext cx="8572528" cy="1754326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38100">
            <a:solidFill>
              <a:srgbClr val="996633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it-IT" dirty="0" smtClean="0">
                <a:ln>
                  <a:solidFill>
                    <a:srgbClr val="996633"/>
                  </a:solidFill>
                </a:ln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In questo racconto a fumetti viene rappresentato un immaginario processo a Hernan Cortés, il condottiero spagnolo che ha conquistato il Messico. Alla </a:t>
            </a:r>
            <a:r>
              <a:rPr lang="it-IT" dirty="0" smtClean="0">
                <a:ln>
                  <a:solidFill>
                    <a:srgbClr val="996633"/>
                  </a:solidFill>
                </a:ln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fine del processo, sarai invitato a scrivere sia la requisitoria, cioè le conclusioni del giudice accusatore, sia la difesa dell’imputato. Dovrai quindi assumere, sulla base di quanto è emerso nel processo, i due diversi punti di vista. Alla fine, potrai confrontare le tue riflessioni con quelle dei tuoi compagni e con quelle dell’autore del fumetto che ti saranno fatte vedere dall’insegnante.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tente\Documents\SITO\DA INSERIRE\STORIA\2°\LA STORIA A FUMETTI\CORTES\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190287"/>
            <a:ext cx="4705655" cy="66677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ocuments\SITO\DA INSERIRE\STORIA\2°\LA STORIA A FUMETTI\CORTES\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69" y="142852"/>
            <a:ext cx="4738238" cy="66877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tente\Documents\SITO\DA INSERIRE\STORIA\2°\LA STORIA A FUMETTI\CORTES\003.jpg"/>
          <p:cNvPicPr>
            <a:picLocks noChangeAspect="1" noChangeArrowheads="1"/>
          </p:cNvPicPr>
          <p:nvPr/>
        </p:nvPicPr>
        <p:blipFill>
          <a:blip r:embed="rId2" cstate="print"/>
          <a:srcRect t="2155"/>
          <a:stretch>
            <a:fillRect/>
          </a:stretch>
        </p:blipFill>
        <p:spPr bwMode="auto">
          <a:xfrm>
            <a:off x="2214545" y="142852"/>
            <a:ext cx="4683404" cy="66557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tente\Documents\SITO\DA INSERIRE\STORIA\2°\LA STORIA A FUMETTI\CORTES\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5" y="142852"/>
            <a:ext cx="4587088" cy="66001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tente\Documents\SITO\DA INSERIRE\STORIA\2°\LA STORIA A FUMETTI\CORTES\005.jpg"/>
          <p:cNvPicPr>
            <a:picLocks noChangeAspect="1" noChangeArrowheads="1"/>
          </p:cNvPicPr>
          <p:nvPr/>
        </p:nvPicPr>
        <p:blipFill>
          <a:blip r:embed="rId2" cstate="print"/>
          <a:srcRect b="1143"/>
          <a:stretch>
            <a:fillRect/>
          </a:stretch>
        </p:blipFill>
        <p:spPr bwMode="auto">
          <a:xfrm>
            <a:off x="2357422" y="142852"/>
            <a:ext cx="4644878" cy="6572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tente\Documents\SITO\DA INSERIRE\STORIA\2°\LA STORIA A FUMETTI\CORTES\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7" y="142851"/>
            <a:ext cx="4683404" cy="66097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tente\Documents\SITO\DA INSERIRE\STORIA\2°\LA STORIA A FUMETTI\CORTES\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84521"/>
            <a:ext cx="4654509" cy="67734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alassia">
  <a:themeElements>
    <a:clrScheme name="Galassia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Galassia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Galassia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4188</TotalTime>
  <Words>102</Words>
  <Application>Microsoft Office PowerPoint</Application>
  <PresentationFormat>Presentazione su schermo (4:3)</PresentationFormat>
  <Paragraphs>5</Paragraphs>
  <Slides>16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17" baseType="lpstr">
      <vt:lpstr>Galassia</vt:lpstr>
      <vt:lpstr>PROCESSO A CORTES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TESTO DI …………………………..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prova</dc:title>
  <dc:creator>utente</dc:creator>
  <cp:lastModifiedBy>utente</cp:lastModifiedBy>
  <cp:revision>450</cp:revision>
  <dcterms:created xsi:type="dcterms:W3CDTF">2021-02-01T13:54:03Z</dcterms:created>
  <dcterms:modified xsi:type="dcterms:W3CDTF">2023-10-05T17:10:58Z</dcterms:modified>
</cp:coreProperties>
</file>