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4332" r:id="rId1"/>
  </p:sldMasterIdLst>
  <p:notesMasterIdLst>
    <p:notesMasterId r:id="rId17"/>
  </p:notesMasterIdLst>
  <p:sldIdLst>
    <p:sldId id="479" r:id="rId2"/>
    <p:sldId id="494" r:id="rId3"/>
    <p:sldId id="495" r:id="rId4"/>
    <p:sldId id="496" r:id="rId5"/>
    <p:sldId id="497" r:id="rId6"/>
    <p:sldId id="498" r:id="rId7"/>
    <p:sldId id="499" r:id="rId8"/>
    <p:sldId id="500" r:id="rId9"/>
    <p:sldId id="501" r:id="rId10"/>
    <p:sldId id="502" r:id="rId11"/>
    <p:sldId id="503" r:id="rId12"/>
    <p:sldId id="504" r:id="rId13"/>
    <p:sldId id="505" r:id="rId14"/>
    <p:sldId id="506" r:id="rId15"/>
    <p:sldId id="507" r:id="rId16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663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34587" autoAdjust="0"/>
    <p:restoredTop sz="90739" autoAdjust="0"/>
  </p:normalViewPr>
  <p:slideViewPr>
    <p:cSldViewPr>
      <p:cViewPr>
        <p:scale>
          <a:sx n="100" d="100"/>
          <a:sy n="100" d="100"/>
        </p:scale>
        <p:origin x="-1860" y="-12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BDB870-81A0-4A92-9CF2-AD12495E42ED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E5320F-4656-4F53-92FD-42CAD2B2DB8C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6304"/>
            <a:ext cx="8814816" cy="2505456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Titolo 7"/>
          <p:cNvSpPr>
            <a:spLocks noGrp="1"/>
          </p:cNvSpPr>
          <p:nvPr>
            <p:ph type="ctrTitle"/>
          </p:nvPr>
        </p:nvSpPr>
        <p:spPr>
          <a:xfrm>
            <a:off x="464234" y="381001"/>
            <a:ext cx="8229600" cy="2209800"/>
          </a:xfrm>
        </p:spPr>
        <p:txBody>
          <a:bodyPr lIns="45720" rIns="228600" anchor="b">
            <a:normAutofit/>
          </a:bodyPr>
          <a:lstStyle>
            <a:lvl1pPr marL="0" algn="r">
              <a:defRPr sz="4800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2133600" y="2819400"/>
            <a:ext cx="6560234" cy="1752600"/>
          </a:xfrm>
        </p:spPr>
        <p:txBody>
          <a:bodyPr lIns="45720" rIns="246888"/>
          <a:lstStyle>
            <a:lvl1pPr marL="0" indent="0" algn="r">
              <a:spcBef>
                <a:spcPts val="0"/>
              </a:spcBef>
              <a:buNone/>
              <a:defRPr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11" name="Segnaposto numero diapositiva 10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2" name="Segnaposto piè di pagina 11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 algn="l"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/>
        </p:nvSpPr>
        <p:spPr>
          <a:xfrm>
            <a:off x="1000128" y="3267456"/>
            <a:ext cx="74066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76" y="498230"/>
            <a:ext cx="7772400" cy="2731008"/>
          </a:xfrm>
        </p:spPr>
        <p:txBody>
          <a:bodyPr rIns="100584"/>
          <a:lstStyle>
            <a:lvl1pPr algn="r">
              <a:buNone/>
              <a:defRPr sz="4000" b="1" cap="none">
                <a:solidFill>
                  <a:schemeClr val="accent1">
                    <a:tint val="95000"/>
                    <a:satMod val="200000"/>
                  </a:schemeClr>
                </a:solidFill>
              </a:defRPr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3287713"/>
            <a:ext cx="7772400" cy="1509712"/>
          </a:xfrm>
        </p:spPr>
        <p:txBody>
          <a:bodyPr rIns="128016" anchor="t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45920"/>
            <a:ext cx="4038600" cy="452628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Rettangolo 9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ttangolo 9"/>
          <p:cNvSpPr/>
          <p:nvPr/>
        </p:nvSpPr>
        <p:spPr>
          <a:xfrm>
            <a:off x="616744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ettangolo 10"/>
          <p:cNvSpPr/>
          <p:nvPr/>
        </p:nvSpPr>
        <p:spPr>
          <a:xfrm>
            <a:off x="4800600" y="216521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b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1948"/>
            <a:ext cx="8229600" cy="1143000"/>
          </a:xfrm>
        </p:spPr>
        <p:txBody>
          <a:bodyPr anchor="b"/>
          <a:lstStyle>
            <a:lvl1pPr>
              <a:defRPr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Autofit/>
          </a:bodyPr>
          <a:lstStyle>
            <a:lvl1pPr marL="91440" indent="0" algn="l">
              <a:spcBef>
                <a:spcPts val="0"/>
              </a:spcBef>
              <a:buNone/>
              <a:defRPr sz="2200" b="0" cap="all" baseline="0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941763"/>
          </a:xfrm>
        </p:spPr>
        <p:txBody>
          <a:bodyPr lIns="9144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941763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8641080" y="6514568"/>
            <a:ext cx="464288" cy="274320"/>
          </a:xfrm>
        </p:spPr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53218"/>
            <a:ext cx="8229600" cy="1143000"/>
          </a:xfrm>
        </p:spPr>
        <p:txBody>
          <a:bodyPr/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7" name="Rettangolo 6"/>
          <p:cNvSpPr/>
          <p:nvPr/>
        </p:nvSpPr>
        <p:spPr>
          <a:xfrm>
            <a:off x="588392" y="1424588"/>
            <a:ext cx="800100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/>
        </p:nvSpPr>
        <p:spPr>
          <a:xfrm>
            <a:off x="5057552" y="1057656"/>
            <a:ext cx="3749040" cy="9144"/>
          </a:xfrm>
          <a:prstGeom prst="rect">
            <a:avLst/>
          </a:prstGeom>
          <a:solidFill>
            <a:schemeClr val="accent1"/>
          </a:solidFill>
          <a:ln w="38100" cap="rnd" cmpd="sng" algn="ctr">
            <a:noFill/>
            <a:prstDash val="solid"/>
          </a:ln>
          <a:effectLst>
            <a:outerShdw blurRad="12700" dist="12900" dir="5400000" algn="tl" rotWithShape="0">
              <a:srgbClr val="000000">
                <a:alpha val="7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963136" y="304800"/>
            <a:ext cx="3931920" cy="762000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963136" y="1107560"/>
            <a:ext cx="3931920" cy="1066800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1"/>
          </p:nvPr>
        </p:nvSpPr>
        <p:spPr>
          <a:xfrm>
            <a:off x="228600" y="2209800"/>
            <a:ext cx="8666456" cy="3977640"/>
          </a:xfrm>
        </p:spPr>
        <p:txBody>
          <a:bodyPr/>
          <a:lstStyle>
            <a:lvl1pPr marL="292608">
              <a:defRPr sz="3200"/>
            </a:lvl1pPr>
            <a:lvl2pPr marL="594360">
              <a:defRPr sz="2800"/>
            </a:lvl2pPr>
            <a:lvl3pPr marL="822960">
              <a:defRPr sz="2400"/>
            </a:lvl3pPr>
            <a:lvl4pPr marL="1051560">
              <a:defRPr sz="2000"/>
            </a:lvl4pPr>
            <a:lvl5pPr marL="1261872">
              <a:defRPr sz="2000"/>
            </a:lvl5pPr>
            <a:extLst/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9" name="Segnaposto data 8"/>
          <p:cNvSpPr>
            <a:spLocks noGrp="1"/>
          </p:cNvSpPr>
          <p:nvPr>
            <p:ph type="dt" sz="half" idx="10"/>
          </p:nvPr>
        </p:nvSpPr>
        <p:spPr>
          <a:xfrm>
            <a:off x="5562600" y="6513670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10" name="Segnaposto numero diapositiva 9"/>
          <p:cNvSpPr>
            <a:spLocks noGrp="1"/>
          </p:cNvSpPr>
          <p:nvPr>
            <p:ph type="sldNum" sz="quarter" idx="11"/>
          </p:nvPr>
        </p:nvSpPr>
        <p:spPr>
          <a:xfrm>
            <a:off x="8638952" y="6513670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2"/>
          </p:nvPr>
        </p:nvSpPr>
        <p:spPr>
          <a:xfrm>
            <a:off x="1600200" y="6513670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040443" y="4724400"/>
            <a:ext cx="5486400" cy="664536"/>
          </a:xfrm>
        </p:spPr>
        <p:txBody>
          <a:bodyPr anchor="b"/>
          <a:lstStyle>
            <a:lvl1pPr marL="0" algn="r">
              <a:buNone/>
              <a:defRPr sz="2000" b="1"/>
            </a:lvl1pPr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3040443" y="5388936"/>
            <a:ext cx="5486400" cy="912255"/>
          </a:xfrm>
        </p:spPr>
        <p:txBody>
          <a:bodyPr/>
          <a:lstStyle>
            <a:lvl1pPr marL="0" indent="0" algn="r">
              <a:spcBef>
                <a:spcPts val="0"/>
              </a:spcBef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04800" y="249864"/>
            <a:ext cx="8534400" cy="4343400"/>
          </a:xfrm>
          <a:prstGeom prst="round2DiagRect">
            <a:avLst>
              <a:gd name="adj1" fmla="val 11403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  <a:extLst/>
          </a:lstStyle>
          <a:p>
            <a:pPr marL="0" algn="l" rtl="0" eaLnBrk="1" latinLnBrk="0" hangingPunct="1"/>
            <a:r>
              <a:rPr kumimoji="0" lang="it-IT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Fare clic sull'icona per inserire un'immagine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>
          <a:xfrm>
            <a:off x="5562600" y="6509004"/>
            <a:ext cx="3002280" cy="274320"/>
          </a:xfrm>
        </p:spPr>
        <p:txBody>
          <a:bodyPr vert="horz" rtlCol="0"/>
          <a:lstStyle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>
          <a:xfrm>
            <a:off x="8638952" y="6509004"/>
            <a:ext cx="464288" cy="274320"/>
          </a:xfrm>
        </p:spPr>
        <p:txBody>
          <a:bodyPr vert="horz" rtlCol="0"/>
          <a:lstStyle>
            <a:lvl1pPr>
              <a:defRPr>
                <a:solidFill>
                  <a:schemeClr val="tx2">
                    <a:shade val="90000"/>
                  </a:schemeClr>
                </a:solidFill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>
          <a:xfrm>
            <a:off x="1600200" y="6509004"/>
            <a:ext cx="3907464" cy="274320"/>
          </a:xfrm>
        </p:spPr>
        <p:txBody>
          <a:bodyPr vert="horz" rtlCol="0"/>
          <a:lstStyle>
            <a:extLst/>
          </a:lstStyle>
          <a:p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rotonda angolo diagonale rettangolo 6"/>
          <p:cNvSpPr/>
          <p:nvPr/>
        </p:nvSpPr>
        <p:spPr>
          <a:xfrm>
            <a:off x="164592" y="147085"/>
            <a:ext cx="8810846" cy="6565392"/>
          </a:xfrm>
          <a:prstGeom prst="round2DiagRect">
            <a:avLst>
              <a:gd name="adj1" fmla="val 11807"/>
              <a:gd name="adj2" fmla="val 0"/>
            </a:avLst>
          </a:prstGeom>
          <a:solidFill>
            <a:schemeClr val="bg2">
              <a:tint val="85000"/>
              <a:shade val="90000"/>
              <a:satMod val="150000"/>
              <a:alpha val="65000"/>
            </a:schemeClr>
          </a:solidFill>
          <a:ln w="11000" cap="rnd" cmpd="sng" algn="ctr">
            <a:solidFill>
              <a:schemeClr val="bg2">
                <a:tint val="78000"/>
                <a:satMod val="180000"/>
                <a:alpha val="88000"/>
              </a:schemeClr>
            </a:solidFill>
            <a:prstDash val="solid"/>
          </a:ln>
          <a:effectLst>
            <a:innerShdw blurRad="114300">
              <a:srgbClr val="000000">
                <a:alpha val="100000"/>
              </a:srgbClr>
            </a:inn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3"/>
          </p:nvPr>
        </p:nvSpPr>
        <p:spPr>
          <a:xfrm>
            <a:off x="1295400" y="6400800"/>
            <a:ext cx="4212264" cy="274320"/>
          </a:xfrm>
          <a:prstGeom prst="rect">
            <a:avLst/>
          </a:prstGeom>
        </p:spPr>
        <p:txBody>
          <a:bodyPr/>
          <a:lstStyle>
            <a:lvl1pPr algn="r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endParaRPr lang="it-IT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2"/>
          </p:nvPr>
        </p:nvSpPr>
        <p:spPr>
          <a:xfrm>
            <a:off x="5562600" y="6400800"/>
            <a:ext cx="3002280" cy="274320"/>
          </a:xfrm>
          <a:prstGeom prst="rect">
            <a:avLst/>
          </a:prstGeom>
        </p:spPr>
        <p:txBody>
          <a:bodyPr/>
          <a:lstStyle>
            <a:lvl1pPr algn="l" eaLnBrk="1" latinLnBrk="0" hangingPunct="1">
              <a:defRPr kumimoji="0" sz="1300">
                <a:solidFill>
                  <a:schemeClr val="bg2">
                    <a:tint val="60000"/>
                    <a:satMod val="155000"/>
                  </a:schemeClr>
                </a:solidFill>
              </a:defRPr>
            </a:lvl1pPr>
            <a:extLst/>
          </a:lstStyle>
          <a:p>
            <a:fld id="{55644A33-DD72-4D89-A752-DFEB6108DC67}" type="datetimeFigureOut">
              <a:rPr lang="it-IT" smtClean="0"/>
              <a:pPr/>
              <a:t>05/10/2023</a:t>
            </a:fld>
            <a:endParaRPr lang="it-IT"/>
          </a:p>
        </p:txBody>
      </p:sp>
      <p:sp>
        <p:nvSpPr>
          <p:cNvPr id="23" name="Segnaposto numero diapositiva 22"/>
          <p:cNvSpPr>
            <a:spLocks noGrp="1"/>
          </p:cNvSpPr>
          <p:nvPr>
            <p:ph type="sldNum" sz="quarter" idx="4"/>
          </p:nvPr>
        </p:nvSpPr>
        <p:spPr>
          <a:xfrm>
            <a:off x="8638952" y="6514568"/>
            <a:ext cx="464288" cy="274320"/>
          </a:xfrm>
          <a:prstGeom prst="rect">
            <a:avLst/>
          </a:prstGeom>
        </p:spPr>
        <p:txBody>
          <a:bodyPr anchor="ctr"/>
          <a:lstStyle>
            <a:lvl1pPr algn="r" eaLnBrk="1" latinLnBrk="0" hangingPunct="1">
              <a:defRPr kumimoji="0" sz="1600">
                <a:solidFill>
                  <a:schemeClr val="tx2">
                    <a:shade val="90000"/>
                  </a:schemeClr>
                </a:solidFill>
                <a:effectLst/>
              </a:defRPr>
            </a:lvl1pPr>
            <a:extLst/>
          </a:lstStyle>
          <a:p>
            <a:fld id="{A5844F72-B3ED-44CC-ACF0-B1A6F0E51326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2" name="Segnaposto titolo 21"/>
          <p:cNvSpPr>
            <a:spLocks noGrp="1"/>
          </p:cNvSpPr>
          <p:nvPr>
            <p:ph type="title"/>
          </p:nvPr>
        </p:nvSpPr>
        <p:spPr>
          <a:xfrm>
            <a:off x="457200" y="253536"/>
            <a:ext cx="8229600" cy="1143000"/>
          </a:xfrm>
          <a:prstGeom prst="rect">
            <a:avLst/>
          </a:prstGeom>
        </p:spPr>
        <p:txBody>
          <a:bodyPr rIns="91440" anchor="b">
            <a:normAutofit/>
            <a:scene3d>
              <a:camera prst="orthographicFront"/>
              <a:lightRig rig="soft" dir="t">
                <a:rot lat="0" lon="0" rev="2400000"/>
              </a:lightRig>
            </a:scene3d>
            <a:sp3d>
              <a:bevelT w="19050" h="12700"/>
            </a:sp3d>
          </a:bodyPr>
          <a:lstStyle>
            <a:extLst/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457200" y="1646237"/>
            <a:ext cx="8229600" cy="452628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333" r:id="rId1"/>
    <p:sldLayoutId id="2147484334" r:id="rId2"/>
    <p:sldLayoutId id="2147484335" r:id="rId3"/>
    <p:sldLayoutId id="2147484336" r:id="rId4"/>
    <p:sldLayoutId id="2147484337" r:id="rId5"/>
    <p:sldLayoutId id="2147484338" r:id="rId6"/>
    <p:sldLayoutId id="2147484339" r:id="rId7"/>
    <p:sldLayoutId id="2147484340" r:id="rId8"/>
    <p:sldLayoutId id="2147484341" r:id="rId9"/>
    <p:sldLayoutId id="2147484342" r:id="rId10"/>
    <p:sldLayoutId id="2147484343" r:id="rId11"/>
  </p:sldLayoutIdLst>
  <p:txStyles>
    <p:titleStyle>
      <a:lvl1pPr marL="54864" algn="r" rtl="0" eaLnBrk="1" latinLnBrk="0" hangingPunct="1">
        <a:spcBef>
          <a:spcPct val="0"/>
        </a:spcBef>
        <a:buNone/>
        <a:defRPr kumimoji="0" sz="4600" kern="1200">
          <a:solidFill>
            <a:schemeClr val="tx2">
              <a:tint val="100000"/>
              <a:shade val="90000"/>
              <a:satMod val="250000"/>
              <a:alpha val="100000"/>
            </a:schemeClr>
          </a:solidFill>
          <a:effectLst>
            <a:outerShdw blurRad="38100" dist="25500" dir="5400000" algn="tl" rotWithShape="0">
              <a:srgbClr val="000000">
                <a:satMod val="180000"/>
                <a:alpha val="7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92100" indent="-292100" algn="l" rtl="0" eaLnBrk="1" latinLnBrk="0" hangingPunct="1">
        <a:spcBef>
          <a:spcPts val="0"/>
        </a:spcBef>
        <a:buClr>
          <a:schemeClr val="accent1"/>
        </a:buClr>
        <a:buSzPct val="70000"/>
        <a:buFont typeface="Wingdings 2"/>
        <a:buChar char="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rtl="0" eaLnBrk="1" latinLnBrk="0" hangingPunct="1">
        <a:spcBef>
          <a:spcPts val="400"/>
        </a:spcBef>
        <a:buClr>
          <a:schemeClr val="accent2"/>
        </a:buClr>
        <a:buSzPct val="90000"/>
        <a:buFontTx/>
        <a:buChar char="•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indent="-192024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82880" algn="l" rtl="0" eaLnBrk="1" latinLnBrk="0" hangingPunct="1">
        <a:spcBef>
          <a:spcPts val="400"/>
        </a:spcBef>
        <a:buClr>
          <a:schemeClr val="accent3"/>
        </a:buClr>
        <a:buSzPct val="100000"/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73736" algn="l" rtl="0" eaLnBrk="1" latinLnBrk="0" hangingPunct="1">
        <a:spcBef>
          <a:spcPts val="400"/>
        </a:spcBef>
        <a:buClr>
          <a:schemeClr val="accent4"/>
        </a:buClr>
        <a:buFont typeface="Wingdings 2"/>
        <a:buChar char="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714348" y="1357298"/>
            <a:ext cx="7772400" cy="2731008"/>
          </a:xfrm>
        </p:spPr>
        <p:txBody>
          <a:bodyPr>
            <a:normAutofit/>
          </a:bodyPr>
          <a:lstStyle/>
          <a:p>
            <a:pPr algn="ctr"/>
            <a:r>
              <a:rPr lang="it-IT" sz="5400" dirty="0" smtClean="0">
                <a:solidFill>
                  <a:srgbClr val="00B050"/>
                </a:solidFill>
              </a:rPr>
              <a:t>PROCESSO A </a:t>
            </a:r>
            <a:r>
              <a:rPr lang="it-IT" sz="5400" dirty="0" smtClean="0">
                <a:solidFill>
                  <a:srgbClr val="00B050"/>
                </a:solidFill>
              </a:rPr>
              <a:t>CORTES</a:t>
            </a:r>
            <a:endParaRPr lang="it-IT" sz="5400" dirty="0">
              <a:solidFill>
                <a:srgbClr val="00B050"/>
              </a:solidFill>
            </a:endParaRPr>
          </a:p>
        </p:txBody>
      </p:sp>
      <p:sp>
        <p:nvSpPr>
          <p:cNvPr id="2" name="Segnaposto testo 1"/>
          <p:cNvSpPr>
            <a:spLocks noGrp="1"/>
          </p:cNvSpPr>
          <p:nvPr>
            <p:ph type="body" idx="1"/>
          </p:nvPr>
        </p:nvSpPr>
        <p:spPr>
          <a:xfrm>
            <a:off x="285720" y="6858000"/>
            <a:ext cx="8458200" cy="1219200"/>
          </a:xfrm>
        </p:spPr>
        <p:txBody>
          <a:bodyPr/>
          <a:lstStyle/>
          <a:p>
            <a:endParaRPr lang="it-IT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utente\Documents\SITO\DA INSERIRE\STORIA\2°\LA STORIA A FUMETTI\CORTES\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142852"/>
            <a:ext cx="4606351" cy="658084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tente\Documents\SITO\DA INSERIRE\STORIA\2°\LA STORIA A FUMETTI\CORTES\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142851"/>
            <a:ext cx="4596719" cy="66482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utente\Documents\SITO\DA INSERIRE\STORIA\2°\LA STORIA A FUMETTI\CORTES\01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0"/>
            <a:ext cx="4606138" cy="66348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STORIA\2°\LA STORIA A FUMETTI\CORTES\0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5984" y="242621"/>
            <a:ext cx="4576877" cy="6615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2°\LA STORIA A FUMETTI\CORTES\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213360"/>
            <a:ext cx="4586630" cy="6644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STORIA\2°\LA STORIA A FUMETTI\CORTES\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214290"/>
            <a:ext cx="6013338" cy="639372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357158" y="1785926"/>
            <a:ext cx="8572528" cy="2862322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 w="38100">
            <a:solidFill>
              <a:srgbClr val="996633"/>
            </a:solidFill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In questo racconto a fumetti viene rappresentato un immaginario processo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 Hernan Cortés, il condottiero spagnolo che ha conquistato </a:t>
            </a:r>
            <a:r>
              <a:rPr lang="it-IT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il Messico. 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Alla fine vengono riportate la requisitoria dell’accusa e la difesa dell’imputato e si chiede al lettore di esprimersi a favore dell’una o dell’altra. Per dare maggiore spazio alla riflessione degli alunni, nel PowerPoint destinato a loro i testi della requisitoria e della difesa sono stati omessi. Saranno gli alunni stessi a scriverli assumendo il punto di vista prima del giudice accusatore e poi quello dell’imputato. Alla fine del lavoro, si potranno confrontare le diverse versioni date dalla classe con quelle dell’autore del fumetto.</a:t>
            </a:r>
          </a:p>
          <a:p>
            <a:pPr algn="just"/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classeattiva.jimdofree.com</a:t>
            </a:r>
            <a:r>
              <a:rPr lang="it-IT" dirty="0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                                                                    Alberto </a:t>
            </a:r>
            <a:r>
              <a:rPr lang="it-IT" dirty="0" err="1" smtClean="0">
                <a:ln>
                  <a:solidFill>
                    <a:srgbClr val="996633"/>
                  </a:solidFill>
                </a:ln>
                <a:solidFill>
                  <a:srgbClr val="996633"/>
                </a:solidFill>
                <a:latin typeface="Times New Roman" pitchFamily="18" charset="0"/>
                <a:cs typeface="Times New Roman" pitchFamily="18" charset="0"/>
              </a:rPr>
              <a:t>Staderini</a:t>
            </a:r>
            <a:endParaRPr lang="it-IT" dirty="0" smtClean="0">
              <a:ln>
                <a:solidFill>
                  <a:srgbClr val="996633"/>
                </a:solidFill>
              </a:ln>
              <a:solidFill>
                <a:srgbClr val="996633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utente\Documents\SITO\DA INSERIRE\STORIA\2°\LA STORIA A FUMETTI\CORTES\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190287"/>
            <a:ext cx="4705655" cy="666771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tente\Documents\SITO\DA INSERIRE\STORIA\2°\LA STORIA A FUMETTI\CORTES\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69" y="142852"/>
            <a:ext cx="4738238" cy="66877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tente\Documents\SITO\DA INSERIRE\STORIA\2°\LA STORIA A FUMETTI\CORTES\003.jpg"/>
          <p:cNvPicPr>
            <a:picLocks noChangeAspect="1" noChangeArrowheads="1"/>
          </p:cNvPicPr>
          <p:nvPr/>
        </p:nvPicPr>
        <p:blipFill>
          <a:blip r:embed="rId2" cstate="print"/>
          <a:srcRect t="2155"/>
          <a:stretch>
            <a:fillRect/>
          </a:stretch>
        </p:blipFill>
        <p:spPr bwMode="auto">
          <a:xfrm>
            <a:off x="2214545" y="142852"/>
            <a:ext cx="4683404" cy="66557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utente\Documents\SITO\DA INSERIRE\STORIA\2°\LA STORIA A FUMETTI\CORTES\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5" y="142852"/>
            <a:ext cx="4587088" cy="660010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utente\Documents\SITO\DA INSERIRE\STORIA\2°\LA STORIA A FUMETTI\CORTES\005.jpg"/>
          <p:cNvPicPr>
            <a:picLocks noChangeAspect="1" noChangeArrowheads="1"/>
          </p:cNvPicPr>
          <p:nvPr/>
        </p:nvPicPr>
        <p:blipFill>
          <a:blip r:embed="rId2" cstate="print"/>
          <a:srcRect b="1143"/>
          <a:stretch>
            <a:fillRect/>
          </a:stretch>
        </p:blipFill>
        <p:spPr bwMode="auto">
          <a:xfrm>
            <a:off x="2357422" y="142852"/>
            <a:ext cx="4644878" cy="65722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utente\Documents\SITO\DA INSERIRE\STORIA\2°\LA STORIA A FUMETTI\CORTES\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7" y="142851"/>
            <a:ext cx="4683404" cy="66097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utente\Documents\SITO\DA INSERIRE\STORIA\2°\LA STORIA A FUMETTI\CORTES\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84521"/>
            <a:ext cx="4654509" cy="67734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Galassia">
  <a:themeElements>
    <a:clrScheme name="Galassi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Galassia">
      <a:maj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Galassia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5000"/>
                <a:satMod val="400000"/>
              </a:schemeClr>
            </a:gs>
            <a:gs pos="20000">
              <a:schemeClr val="phClr">
                <a:tint val="80000"/>
                <a:satMod val="355000"/>
              </a:schemeClr>
            </a:gs>
            <a:gs pos="100000">
              <a:schemeClr val="phClr">
                <a:tint val="95000"/>
                <a:shade val="55000"/>
                <a:satMod val="355000"/>
              </a:schemeClr>
            </a:gs>
          </a:gsLst>
          <a:path path="circle">
            <a:fillToRect l="67500" t="35000" r="32500" b="65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250000"/>
              </a:schemeClr>
            </a:duotone>
          </a:blip>
          <a:tile tx="0" ty="0" sx="50000" sy="50000" flip="none" algn="t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Foundry</Template>
  <TotalTime>4183</TotalTime>
  <Words>118</Words>
  <Application>Microsoft Office PowerPoint</Application>
  <PresentationFormat>Presentazione su schermo (4:3)</PresentationFormat>
  <Paragraphs>4</Paragraphs>
  <Slides>15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6" baseType="lpstr">
      <vt:lpstr>Galassia</vt:lpstr>
      <vt:lpstr>PROCESSO A CORTES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prova</dc:title>
  <dc:creator>utente</dc:creator>
  <cp:lastModifiedBy>utente</cp:lastModifiedBy>
  <cp:revision>449</cp:revision>
  <dcterms:created xsi:type="dcterms:W3CDTF">2021-02-01T13:54:03Z</dcterms:created>
  <dcterms:modified xsi:type="dcterms:W3CDTF">2023-10-05T17:04:24Z</dcterms:modified>
</cp:coreProperties>
</file>