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2"/>
  </p:notesMasterIdLst>
  <p:sldIdLst>
    <p:sldId id="737" r:id="rId2"/>
    <p:sldId id="748" r:id="rId3"/>
    <p:sldId id="749" r:id="rId4"/>
    <p:sldId id="750" r:id="rId5"/>
    <p:sldId id="751" r:id="rId6"/>
    <p:sldId id="752" r:id="rId7"/>
    <p:sldId id="753" r:id="rId8"/>
    <p:sldId id="754" r:id="rId9"/>
    <p:sldId id="755" r:id="rId10"/>
    <p:sldId id="75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98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289" autoAdjust="0"/>
  </p:normalViewPr>
  <p:slideViewPr>
    <p:cSldViewPr>
      <p:cViewPr>
        <p:scale>
          <a:sx n="110" d="100"/>
          <a:sy n="110" d="100"/>
        </p:scale>
        <p:origin x="-156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20" y="271462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it-IT" sz="7200" dirty="0" smtClean="0"/>
              <a:t>L’ISOLA DEL </a:t>
            </a:r>
            <a:r>
              <a:rPr lang="it-IT" sz="7200" dirty="0" smtClean="0"/>
              <a:t>TESORO</a:t>
            </a:r>
            <a:br>
              <a:rPr lang="it-IT" sz="7200" dirty="0" smtClean="0"/>
            </a:br>
            <a:r>
              <a:rPr lang="it-IT" sz="3200" dirty="0" smtClean="0"/>
              <a:t>S</a:t>
            </a:r>
            <a:r>
              <a:rPr lang="it-IT" sz="3200" dirty="0" smtClean="0"/>
              <a:t>econda parte</a:t>
            </a:r>
            <a:endParaRPr lang="it-IT" sz="7200" dirty="0">
              <a:solidFill>
                <a:srgbClr val="FFC00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13-18\cdp19660206_06_172_stitch.jpg"/>
          <p:cNvPicPr>
            <a:picLocks noChangeAspect="1" noChangeArrowheads="1"/>
          </p:cNvPicPr>
          <p:nvPr/>
        </p:nvPicPr>
        <p:blipFill>
          <a:blip r:embed="rId2" cstate="print"/>
          <a:srcRect l="4026"/>
          <a:stretch>
            <a:fillRect/>
          </a:stretch>
        </p:blipFill>
        <p:spPr bwMode="auto">
          <a:xfrm>
            <a:off x="142844" y="357166"/>
            <a:ext cx="4426338" cy="6357938"/>
          </a:xfrm>
          <a:prstGeom prst="rect">
            <a:avLst/>
          </a:prstGeom>
          <a:noFill/>
        </p:spPr>
      </p:pic>
      <p:pic>
        <p:nvPicPr>
          <p:cNvPr id="1026" name="Picture 2" descr="C:\Users\utente\Documents\SITO\DA INSERIRE\ITALIANO\CLASSE 2°\FUMETTI\L'ISOLA DEL TESORO\13-18\cdp19660206_06_174_stitch.jpg"/>
          <p:cNvPicPr>
            <a:picLocks noChangeAspect="1" noChangeArrowheads="1"/>
          </p:cNvPicPr>
          <p:nvPr/>
        </p:nvPicPr>
        <p:blipFill>
          <a:blip r:embed="rId3" cstate="print"/>
          <a:srcRect r="5075"/>
          <a:stretch>
            <a:fillRect/>
          </a:stretch>
        </p:blipFill>
        <p:spPr bwMode="auto">
          <a:xfrm>
            <a:off x="4572000" y="357166"/>
            <a:ext cx="4348130" cy="6186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7-12\cdp19651212_50_217_stitch.jpg"/>
          <p:cNvPicPr>
            <a:picLocks noChangeAspect="1" noChangeArrowheads="1"/>
          </p:cNvPicPr>
          <p:nvPr/>
        </p:nvPicPr>
        <p:blipFill>
          <a:blip r:embed="rId2" cstate="print"/>
          <a:srcRect l="4026"/>
          <a:stretch>
            <a:fillRect/>
          </a:stretch>
        </p:blipFill>
        <p:spPr bwMode="auto">
          <a:xfrm>
            <a:off x="142844" y="214290"/>
            <a:ext cx="4426338" cy="6277928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7-12\cdp19651212_50_219_stitch.jpg"/>
          <p:cNvPicPr>
            <a:picLocks noChangeAspect="1" noChangeArrowheads="1"/>
          </p:cNvPicPr>
          <p:nvPr/>
        </p:nvPicPr>
        <p:blipFill>
          <a:blip r:embed="rId3" cstate="print"/>
          <a:srcRect l="2477" r="3037"/>
          <a:stretch>
            <a:fillRect/>
          </a:stretch>
        </p:blipFill>
        <p:spPr bwMode="auto">
          <a:xfrm>
            <a:off x="4572000" y="214290"/>
            <a:ext cx="4357718" cy="630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7-12\cdp19651219_51_248_stitch.jpg"/>
          <p:cNvPicPr>
            <a:picLocks noChangeAspect="1" noChangeArrowheads="1"/>
          </p:cNvPicPr>
          <p:nvPr/>
        </p:nvPicPr>
        <p:blipFill>
          <a:blip r:embed="rId2" cstate="print"/>
          <a:srcRect l="2477" r="1488"/>
          <a:stretch>
            <a:fillRect/>
          </a:stretch>
        </p:blipFill>
        <p:spPr bwMode="auto">
          <a:xfrm>
            <a:off x="142844" y="142852"/>
            <a:ext cx="4429156" cy="6229350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7-12\cdp19651219_51_250_stitch.jpg"/>
          <p:cNvPicPr>
            <a:picLocks noChangeAspect="1" noChangeArrowheads="1"/>
          </p:cNvPicPr>
          <p:nvPr/>
        </p:nvPicPr>
        <p:blipFill>
          <a:blip r:embed="rId3" cstate="print"/>
          <a:srcRect l="2477" r="3037"/>
          <a:stretch>
            <a:fillRect/>
          </a:stretch>
        </p:blipFill>
        <p:spPr bwMode="auto">
          <a:xfrm>
            <a:off x="4572000" y="142852"/>
            <a:ext cx="4357718" cy="6249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7-12\cdp19651226_52_285_stitch.jpg"/>
          <p:cNvPicPr>
            <a:picLocks noChangeAspect="1" noChangeArrowheads="1"/>
          </p:cNvPicPr>
          <p:nvPr/>
        </p:nvPicPr>
        <p:blipFill>
          <a:blip r:embed="rId2" cstate="print"/>
          <a:srcRect l="4026"/>
          <a:stretch>
            <a:fillRect/>
          </a:stretch>
        </p:blipFill>
        <p:spPr bwMode="auto">
          <a:xfrm>
            <a:off x="142844" y="357166"/>
            <a:ext cx="4426338" cy="6289358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7-12\cdp19651226_52_287_stitch.jpg"/>
          <p:cNvPicPr>
            <a:picLocks noChangeAspect="1" noChangeArrowheads="1"/>
          </p:cNvPicPr>
          <p:nvPr/>
        </p:nvPicPr>
        <p:blipFill>
          <a:blip r:embed="rId3" cstate="print"/>
          <a:srcRect l="1567"/>
          <a:stretch>
            <a:fillRect/>
          </a:stretch>
        </p:blipFill>
        <p:spPr bwMode="auto">
          <a:xfrm>
            <a:off x="4572000" y="357166"/>
            <a:ext cx="4486275" cy="624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Documents\SITO\DA INSERIRE\ITALIANO\CLASSE 2°\FUMETTI\L'ISOLA DEL TESORO\13-18\cdp19660102_01_012_stitch.jpg"/>
          <p:cNvPicPr>
            <a:picLocks noChangeAspect="1" noChangeArrowheads="1"/>
          </p:cNvPicPr>
          <p:nvPr/>
        </p:nvPicPr>
        <p:blipFill>
          <a:blip r:embed="rId2" cstate="print"/>
          <a:srcRect l="4026"/>
          <a:stretch>
            <a:fillRect/>
          </a:stretch>
        </p:blipFill>
        <p:spPr bwMode="auto">
          <a:xfrm>
            <a:off x="142844" y="214290"/>
            <a:ext cx="4426338" cy="6323648"/>
          </a:xfrm>
          <a:prstGeom prst="rect">
            <a:avLst/>
          </a:prstGeom>
          <a:noFill/>
        </p:spPr>
      </p:pic>
      <p:pic>
        <p:nvPicPr>
          <p:cNvPr id="3" name="Picture 3" descr="C:\Users\utente\Documents\SITO\DA INSERIRE\ITALIANO\CLASSE 2°\FUMETTI\L'ISOLA DEL TESORO\13-18\cdp19660102_01_014_stitch.jpg"/>
          <p:cNvPicPr>
            <a:picLocks noChangeAspect="1" noChangeArrowheads="1"/>
          </p:cNvPicPr>
          <p:nvPr/>
        </p:nvPicPr>
        <p:blipFill>
          <a:blip r:embed="rId3" cstate="print"/>
          <a:srcRect r="4586"/>
          <a:stretch>
            <a:fillRect/>
          </a:stretch>
        </p:blipFill>
        <p:spPr bwMode="auto">
          <a:xfrm>
            <a:off x="4572000" y="214290"/>
            <a:ext cx="4400509" cy="6275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Documents\SITO\DA INSERIRE\ITALIANO\CLASSE 2°\FUMETTI\L'ISOLA DEL TESORO\13-18\cdp19660109_02_047_stitch.jpg"/>
          <p:cNvPicPr>
            <a:picLocks noChangeAspect="1" noChangeArrowheads="1"/>
          </p:cNvPicPr>
          <p:nvPr/>
        </p:nvPicPr>
        <p:blipFill>
          <a:blip r:embed="rId2" cstate="print"/>
          <a:srcRect l="4772"/>
          <a:stretch>
            <a:fillRect/>
          </a:stretch>
        </p:blipFill>
        <p:spPr bwMode="auto">
          <a:xfrm>
            <a:off x="142844" y="142852"/>
            <a:ext cx="4370140" cy="6323648"/>
          </a:xfrm>
          <a:prstGeom prst="rect">
            <a:avLst/>
          </a:prstGeom>
          <a:noFill/>
        </p:spPr>
      </p:pic>
      <p:pic>
        <p:nvPicPr>
          <p:cNvPr id="3" name="Picture 3" descr="C:\Users\utente\Documents\SITO\DA INSERIRE\ITALIANO\CLASSE 2°\FUMETTI\L'ISOLA DEL TESORO\13-18\cdp19660109_02_049_stitch.jpg"/>
          <p:cNvPicPr>
            <a:picLocks noChangeAspect="1" noChangeArrowheads="1"/>
          </p:cNvPicPr>
          <p:nvPr/>
        </p:nvPicPr>
        <p:blipFill>
          <a:blip r:embed="rId3" cstate="print"/>
          <a:srcRect l="1549" r="2416"/>
          <a:stretch>
            <a:fillRect/>
          </a:stretch>
        </p:blipFill>
        <p:spPr bwMode="auto">
          <a:xfrm>
            <a:off x="4572000" y="142852"/>
            <a:ext cx="4429156" cy="621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13-18\cdp19660116_03_076_stitch.jpg"/>
          <p:cNvPicPr>
            <a:picLocks noChangeAspect="1" noChangeArrowheads="1"/>
          </p:cNvPicPr>
          <p:nvPr/>
        </p:nvPicPr>
        <p:blipFill>
          <a:blip r:embed="rId2" cstate="print"/>
          <a:srcRect l="3317"/>
          <a:stretch>
            <a:fillRect/>
          </a:stretch>
        </p:blipFill>
        <p:spPr bwMode="auto">
          <a:xfrm>
            <a:off x="142844" y="214290"/>
            <a:ext cx="4439681" cy="6312218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13-18\cdp19660116_03_078_stitch.jpg"/>
          <p:cNvPicPr>
            <a:picLocks noChangeAspect="1" noChangeArrowheads="1"/>
          </p:cNvPicPr>
          <p:nvPr/>
        </p:nvPicPr>
        <p:blipFill>
          <a:blip r:embed="rId3" cstate="print"/>
          <a:srcRect l="928" r="3037"/>
          <a:stretch>
            <a:fillRect/>
          </a:stretch>
        </p:blipFill>
        <p:spPr bwMode="auto">
          <a:xfrm>
            <a:off x="4572000" y="214290"/>
            <a:ext cx="4429156" cy="6352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13-18\cdp19660123_04_107_stitch.jpg"/>
          <p:cNvPicPr>
            <a:picLocks noChangeAspect="1" noChangeArrowheads="1"/>
          </p:cNvPicPr>
          <p:nvPr/>
        </p:nvPicPr>
        <p:blipFill>
          <a:blip r:embed="rId2" cstate="print"/>
          <a:srcRect l="3143"/>
          <a:stretch>
            <a:fillRect/>
          </a:stretch>
        </p:blipFill>
        <p:spPr bwMode="auto">
          <a:xfrm>
            <a:off x="142844" y="285728"/>
            <a:ext cx="4400620" cy="6286500"/>
          </a:xfrm>
          <a:prstGeom prst="rect">
            <a:avLst/>
          </a:prstGeom>
          <a:noFill/>
        </p:spPr>
      </p:pic>
      <p:pic>
        <p:nvPicPr>
          <p:cNvPr id="1026" name="Picture 2" descr="C:\Users\utente\Documents\SITO\DA INSERIRE\ITALIANO\CLASSE 2°\FUMETTI\L'ISOLA DEL TESORO\13-18\cdp19660123_04_109_stitch.jpg"/>
          <p:cNvPicPr>
            <a:picLocks noChangeAspect="1" noChangeArrowheads="1"/>
          </p:cNvPicPr>
          <p:nvPr/>
        </p:nvPicPr>
        <p:blipFill>
          <a:blip r:embed="rId3" cstate="print"/>
          <a:srcRect l="2476" r="3037"/>
          <a:stretch>
            <a:fillRect/>
          </a:stretch>
        </p:blipFill>
        <p:spPr bwMode="auto">
          <a:xfrm>
            <a:off x="4572000" y="285728"/>
            <a:ext cx="4357718" cy="6183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13-18\cdp19660130_05_134_stitch.jpg"/>
          <p:cNvPicPr>
            <a:picLocks noChangeAspect="1" noChangeArrowheads="1"/>
          </p:cNvPicPr>
          <p:nvPr/>
        </p:nvPicPr>
        <p:blipFill>
          <a:blip r:embed="rId2" cstate="print"/>
          <a:srcRect l="3143"/>
          <a:stretch>
            <a:fillRect/>
          </a:stretch>
        </p:blipFill>
        <p:spPr bwMode="auto">
          <a:xfrm>
            <a:off x="214282" y="285728"/>
            <a:ext cx="4400620" cy="6395085"/>
          </a:xfrm>
          <a:prstGeom prst="rect">
            <a:avLst/>
          </a:prstGeom>
          <a:noFill/>
        </p:spPr>
      </p:pic>
      <p:pic>
        <p:nvPicPr>
          <p:cNvPr id="1026" name="Picture 2" descr="C:\Users\utente\Documents\SITO\DA INSERIRE\ITALIANO\CLASSE 2°\FUMETTI\L'ISOLA DEL TESORO\13-18\cdp19660130_05_136_stitch.jpg"/>
          <p:cNvPicPr>
            <a:picLocks noChangeAspect="1" noChangeArrowheads="1"/>
          </p:cNvPicPr>
          <p:nvPr/>
        </p:nvPicPr>
        <p:blipFill>
          <a:blip r:embed="rId3" cstate="print"/>
          <a:srcRect l="1143" r="3603"/>
          <a:stretch>
            <a:fillRect/>
          </a:stretch>
        </p:blipFill>
        <p:spPr bwMode="auto">
          <a:xfrm>
            <a:off x="4643438" y="285728"/>
            <a:ext cx="4357718" cy="6272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45521</TotalTime>
  <Words>3</Words>
  <Application>Microsoft Office PowerPoint</Application>
  <PresentationFormat>Presentazione su schermo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Carta</vt:lpstr>
      <vt:lpstr>L’ISOLA DEL TESORO Seconda parte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3880</cp:revision>
  <dcterms:created xsi:type="dcterms:W3CDTF">2021-02-01T13:54:03Z</dcterms:created>
  <dcterms:modified xsi:type="dcterms:W3CDTF">2023-05-03T17:06:21Z</dcterms:modified>
</cp:coreProperties>
</file>