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12"/>
  </p:notesMasterIdLst>
  <p:sldIdLst>
    <p:sldId id="737" r:id="rId2"/>
    <p:sldId id="757" r:id="rId3"/>
    <p:sldId id="740" r:id="rId4"/>
    <p:sldId id="741" r:id="rId5"/>
    <p:sldId id="742" r:id="rId6"/>
    <p:sldId id="743" r:id="rId7"/>
    <p:sldId id="744" r:id="rId8"/>
    <p:sldId id="745" r:id="rId9"/>
    <p:sldId id="746" r:id="rId10"/>
    <p:sldId id="747" r:id="rId1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298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4289" autoAdjust="0"/>
  </p:normalViewPr>
  <p:slideViewPr>
    <p:cSldViewPr>
      <p:cViewPr>
        <p:scale>
          <a:sx n="110" d="100"/>
          <a:sy n="110" d="100"/>
        </p:scale>
        <p:origin x="-156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DB870-81A0-4A92-9CF2-AD12495E42ED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5320F-4656-4F53-92FD-42CAD2B2DB8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Titolo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egnaposto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2" name="Segnaposto contenuto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4" name="Segnaposto contenuto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contenuto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1" name="Titolo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85720" y="2714620"/>
            <a:ext cx="8686800" cy="1184825"/>
          </a:xfrm>
        </p:spPr>
        <p:txBody>
          <a:bodyPr>
            <a:noAutofit/>
          </a:bodyPr>
          <a:lstStyle/>
          <a:p>
            <a:pPr algn="ctr"/>
            <a:r>
              <a:rPr lang="it-IT" sz="7200" dirty="0" smtClean="0"/>
              <a:t>L’ISOLA DEL </a:t>
            </a:r>
            <a:r>
              <a:rPr lang="it-IT" sz="7200" dirty="0" smtClean="0"/>
              <a:t>TESORO</a:t>
            </a:r>
            <a:br>
              <a:rPr lang="it-IT" sz="7200" dirty="0" smtClean="0"/>
            </a:br>
            <a:r>
              <a:rPr lang="it-IT" sz="3200" dirty="0" smtClean="0"/>
              <a:t>Prima parte</a:t>
            </a:r>
            <a:endParaRPr lang="it-IT" sz="7200" dirty="0">
              <a:solidFill>
                <a:srgbClr val="FFC000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285720" y="6858000"/>
            <a:ext cx="8458200" cy="1219200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ocuments\SITO\DA INSERIRE\ITALIANO\CLASSE 2°\FUMETTI\L'ISOLA DEL TESORO\7-12\cdp19651205_49_183_stitch.jpg"/>
          <p:cNvPicPr>
            <a:picLocks noChangeAspect="1" noChangeArrowheads="1"/>
          </p:cNvPicPr>
          <p:nvPr/>
        </p:nvPicPr>
        <p:blipFill>
          <a:blip r:embed="rId2" cstate="print"/>
          <a:srcRect l="2477"/>
          <a:stretch>
            <a:fillRect/>
          </a:stretch>
        </p:blipFill>
        <p:spPr bwMode="auto">
          <a:xfrm>
            <a:off x="142844" y="214290"/>
            <a:ext cx="4497776" cy="6272213"/>
          </a:xfrm>
          <a:prstGeom prst="rect">
            <a:avLst/>
          </a:prstGeom>
          <a:noFill/>
        </p:spPr>
      </p:pic>
      <p:pic>
        <p:nvPicPr>
          <p:cNvPr id="2051" name="Picture 3" descr="C:\Users\utente\Documents\SITO\DA INSERIRE\ITALIANO\CLASSE 2°\FUMETTI\L'ISOLA DEL TESORO\7-12\cdp19651205_49_185_stitch.jpg"/>
          <p:cNvPicPr>
            <a:picLocks noChangeAspect="1" noChangeArrowheads="1"/>
          </p:cNvPicPr>
          <p:nvPr/>
        </p:nvPicPr>
        <p:blipFill>
          <a:blip r:embed="rId3" cstate="print"/>
          <a:srcRect l="928" r="4586"/>
          <a:stretch>
            <a:fillRect/>
          </a:stretch>
        </p:blipFill>
        <p:spPr bwMode="auto">
          <a:xfrm>
            <a:off x="4643438" y="214290"/>
            <a:ext cx="4357718" cy="62836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file:///C:/Users/utente/Documents/SITO/DA%20INSERIRE/ITALIANO/CLASSE%202%C2%B0/L'ISOLA%20DEL%20TESORO/STORIA%20A%20FUMETTI/1/1.jpg"/>
          <p:cNvSpPr>
            <a:spLocks noChangeAspect="1" noChangeArrowheads="1"/>
          </p:cNvSpPr>
          <p:nvPr/>
        </p:nvSpPr>
        <p:spPr bwMode="auto">
          <a:xfrm>
            <a:off x="155575" y="-4365625"/>
            <a:ext cx="6743700" cy="90963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29" name="AutoShape 5" descr="C:\Users\utente\Documents\SITO\DA INSERIRE\ITALIANO\CLASSE 2%C2%B0\L'ISOLA DEL TESORO\Corrierino e Giornalino_ L'isola del tesoro (puntate 1-6)_files\cdp19651010_41_056_stitch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31" name="AutoShape 7" descr="file:///C:/Users/utente/Documents/SITO/DA%20INSERIRE/ITALIANO/CLASSE%202%C2%B0/L'ISOLA%20DEL%20TESORO/2.jpg"/>
          <p:cNvSpPr>
            <a:spLocks noChangeAspect="1" noChangeArrowheads="1"/>
          </p:cNvSpPr>
          <p:nvPr/>
        </p:nvSpPr>
        <p:spPr bwMode="auto">
          <a:xfrm>
            <a:off x="155575" y="-4365625"/>
            <a:ext cx="6743700" cy="90963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" name="Picture 2" descr="C:\Users\utente\Documents\SITO\DA INSERIRE\ITALIANO\CLASSE 2°\FUMETTI\L'ISOLA DEL TESORO\Corrierino e Giornalino_ L'isola del tesoro (puntate 1-6)_files\cdp19651010_41_056_stitch.jpg"/>
          <p:cNvPicPr>
            <a:picLocks noChangeAspect="1" noChangeArrowheads="1"/>
          </p:cNvPicPr>
          <p:nvPr/>
        </p:nvPicPr>
        <p:blipFill>
          <a:blip r:embed="rId2" cstate="print"/>
          <a:srcRect l="3098" r="2416"/>
          <a:stretch>
            <a:fillRect/>
          </a:stretch>
        </p:blipFill>
        <p:spPr bwMode="auto">
          <a:xfrm>
            <a:off x="4643438" y="357166"/>
            <a:ext cx="4357718" cy="6217920"/>
          </a:xfrm>
          <a:prstGeom prst="rect">
            <a:avLst/>
          </a:prstGeom>
          <a:noFill/>
        </p:spPr>
      </p:pic>
      <p:pic>
        <p:nvPicPr>
          <p:cNvPr id="3" name="Picture 3" descr="C:\Users\utente\Documents\SITO\DA INSERIRE\ITALIANO\CLASSE 2°\FUMETTI\L'ISOLA DEL TESORO\Corrierino e Giornalino_ L'isola del tesoro (puntate 1-6)_files\cdp19651010_41_054_stitch.jpg"/>
          <p:cNvPicPr>
            <a:picLocks noChangeAspect="1" noChangeArrowheads="1"/>
          </p:cNvPicPr>
          <p:nvPr/>
        </p:nvPicPr>
        <p:blipFill>
          <a:blip r:embed="rId3" cstate="print"/>
          <a:srcRect l="3098"/>
          <a:stretch>
            <a:fillRect/>
          </a:stretch>
        </p:blipFill>
        <p:spPr bwMode="auto">
          <a:xfrm>
            <a:off x="142844" y="357166"/>
            <a:ext cx="4469129" cy="6217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ocuments\SITO\DA INSERIRE\ITALIANO\CLASSE 2°\FUMETTI\L'ISOLA DEL TESORO\Corrierino e Giornalino_ L'isola del tesoro (puntate 1-6)_files\cdp19651017_42_094_stitch.jpg"/>
          <p:cNvPicPr>
            <a:picLocks noChangeAspect="1" noChangeArrowheads="1"/>
          </p:cNvPicPr>
          <p:nvPr/>
        </p:nvPicPr>
        <p:blipFill>
          <a:blip r:embed="rId2" cstate="print"/>
          <a:srcRect l="1549" r="867"/>
          <a:stretch>
            <a:fillRect/>
          </a:stretch>
        </p:blipFill>
        <p:spPr bwMode="auto">
          <a:xfrm>
            <a:off x="142844" y="214290"/>
            <a:ext cx="4500594" cy="6217920"/>
          </a:xfrm>
          <a:prstGeom prst="rect">
            <a:avLst/>
          </a:prstGeom>
          <a:noFill/>
        </p:spPr>
      </p:pic>
      <p:pic>
        <p:nvPicPr>
          <p:cNvPr id="2051" name="Picture 3" descr="C:\Users\utente\Documents\SITO\DA INSERIRE\ITALIANO\CLASSE 2°\FUMETTI\L'ISOLA DEL TESORO\Corrierino e Giornalino_ L'isola del tesoro (puntate 1-6)_files\cdp19651017_42_096_stitch.jpg"/>
          <p:cNvPicPr>
            <a:picLocks noChangeAspect="1" noChangeArrowheads="1"/>
          </p:cNvPicPr>
          <p:nvPr/>
        </p:nvPicPr>
        <p:blipFill>
          <a:blip r:embed="rId3" cstate="print"/>
          <a:srcRect l="1558" r="3426"/>
          <a:stretch>
            <a:fillRect/>
          </a:stretch>
        </p:blipFill>
        <p:spPr bwMode="auto">
          <a:xfrm>
            <a:off x="4643438" y="71414"/>
            <a:ext cx="4357686" cy="64408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ente\Documents\SITO\DA INSERIRE\ITALIANO\CLASSE 2°\FUMETTI\L'ISOLA DEL TESORO\Corrierino e Giornalino_ L'isola del tesoro (puntate 1-6)_files\cdp19651024_43_123_stitch.jpg"/>
          <p:cNvPicPr>
            <a:picLocks noChangeAspect="1" noChangeArrowheads="1"/>
          </p:cNvPicPr>
          <p:nvPr/>
        </p:nvPicPr>
        <p:blipFill>
          <a:blip r:embed="rId2" cstate="print"/>
          <a:srcRect l="3132"/>
          <a:stretch>
            <a:fillRect/>
          </a:stretch>
        </p:blipFill>
        <p:spPr bwMode="auto">
          <a:xfrm>
            <a:off x="142844" y="357166"/>
            <a:ext cx="4417726" cy="6083618"/>
          </a:xfrm>
          <a:prstGeom prst="rect">
            <a:avLst/>
          </a:prstGeom>
          <a:noFill/>
        </p:spPr>
      </p:pic>
      <p:pic>
        <p:nvPicPr>
          <p:cNvPr id="2050" name="Picture 2" descr="C:\Users\utente\Documents\SITO\DA INSERIRE\ITALIANO\CLASSE 2°\FUMETTI\L'ISOLA DEL TESORO\Corrierino e Giornalino_ L'isola del tesoro (puntate 1-6)_files\cdp19651024_43_125_stitch.jpg"/>
          <p:cNvPicPr>
            <a:picLocks noChangeAspect="1" noChangeArrowheads="1"/>
          </p:cNvPicPr>
          <p:nvPr/>
        </p:nvPicPr>
        <p:blipFill>
          <a:blip r:embed="rId3" cstate="print"/>
          <a:srcRect l="1779" r="2429"/>
          <a:stretch>
            <a:fillRect/>
          </a:stretch>
        </p:blipFill>
        <p:spPr bwMode="auto">
          <a:xfrm>
            <a:off x="4643438" y="357166"/>
            <a:ext cx="4357718" cy="61464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ente\Documents\SITO\DA INSERIRE\ITALIANO\CLASSE 2°\FUMETTI\L'ISOLA DEL TESORO\Corrierino e Giornalino_ L'isola del tesoro (puntate 1-6)_files\cdp19651031_44_012_stitch.jpg"/>
          <p:cNvPicPr>
            <a:picLocks noChangeAspect="1" noChangeArrowheads="1"/>
          </p:cNvPicPr>
          <p:nvPr/>
        </p:nvPicPr>
        <p:blipFill>
          <a:blip r:embed="rId2" cstate="print"/>
          <a:srcRect l="2965"/>
          <a:stretch>
            <a:fillRect/>
          </a:stretch>
        </p:blipFill>
        <p:spPr bwMode="auto">
          <a:xfrm>
            <a:off x="142844" y="285728"/>
            <a:ext cx="4361558" cy="6297930"/>
          </a:xfrm>
          <a:prstGeom prst="rect">
            <a:avLst/>
          </a:prstGeom>
          <a:noFill/>
        </p:spPr>
      </p:pic>
      <p:pic>
        <p:nvPicPr>
          <p:cNvPr id="3075" name="Picture 3" descr="C:\Users\utente\Documents\SITO\DA INSERIRE\ITALIANO\CLASSE 2°\FUMETTI\L'ISOLA DEL TESORO\Corrierino e Giornalino_ L'isola del tesoro (puntate 1-6)_files\cdp19651031_44_014_stitch.jpg"/>
          <p:cNvPicPr>
            <a:picLocks noChangeAspect="1" noChangeArrowheads="1"/>
          </p:cNvPicPr>
          <p:nvPr/>
        </p:nvPicPr>
        <p:blipFill>
          <a:blip r:embed="rId3" cstate="print"/>
          <a:srcRect l="1557" r="3427"/>
          <a:stretch>
            <a:fillRect/>
          </a:stretch>
        </p:blipFill>
        <p:spPr bwMode="auto">
          <a:xfrm>
            <a:off x="4572000" y="285728"/>
            <a:ext cx="4357718" cy="62036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Documents\SITO\DA INSERIRE\ITALIANO\CLASSE 2°\FUMETTI\L'ISOLA DEL TESORO\Corrierino e Giornalino_ L'isola del tesoro (puntate 1-6)_files\cdp19651107_45_043_stitch.jpg"/>
          <p:cNvPicPr>
            <a:picLocks noChangeAspect="1" noChangeArrowheads="1"/>
          </p:cNvPicPr>
          <p:nvPr/>
        </p:nvPicPr>
        <p:blipFill>
          <a:blip r:embed="rId2" cstate="print"/>
          <a:srcRect l="2965"/>
          <a:stretch>
            <a:fillRect/>
          </a:stretch>
        </p:blipFill>
        <p:spPr bwMode="auto">
          <a:xfrm>
            <a:off x="285720" y="214290"/>
            <a:ext cx="4361558" cy="6272213"/>
          </a:xfrm>
          <a:prstGeom prst="rect">
            <a:avLst/>
          </a:prstGeom>
          <a:noFill/>
        </p:spPr>
      </p:pic>
      <p:pic>
        <p:nvPicPr>
          <p:cNvPr id="1026" name="Picture 2" descr="C:\Users\utente\Documents\SITO\DA INSERIRE\ITALIANO\CLASSE 2°\FUMETTI\L'ISOLA DEL TESORO\Corrierino e Giornalino_ L'isola del tesoro (puntate 1-6)_files\cdp19651107_45_045_stitch.jpg"/>
          <p:cNvPicPr>
            <a:picLocks noChangeAspect="1" noChangeArrowheads="1"/>
          </p:cNvPicPr>
          <p:nvPr/>
        </p:nvPicPr>
        <p:blipFill>
          <a:blip r:embed="rId3" cstate="print"/>
          <a:srcRect l="2477" r="3037"/>
          <a:stretch>
            <a:fillRect/>
          </a:stretch>
        </p:blipFill>
        <p:spPr bwMode="auto">
          <a:xfrm>
            <a:off x="4643438" y="214290"/>
            <a:ext cx="4357718" cy="62379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ente\Documents\SITO\DA INSERIRE\ITALIANO\CLASSE 2°\FUMETTI\L'ISOLA DEL TESORO\Corrierino e Giornalino_ L'isola del tesoro (puntate 1-6)_files\cdp19651114_46_086_stitch.jpg"/>
          <p:cNvPicPr>
            <a:picLocks noChangeAspect="1" noChangeArrowheads="1"/>
          </p:cNvPicPr>
          <p:nvPr/>
        </p:nvPicPr>
        <p:blipFill>
          <a:blip r:embed="rId2" cstate="print"/>
          <a:srcRect l="2477" r="1488"/>
          <a:stretch>
            <a:fillRect/>
          </a:stretch>
        </p:blipFill>
        <p:spPr bwMode="auto">
          <a:xfrm>
            <a:off x="142844" y="214290"/>
            <a:ext cx="4429156" cy="6295073"/>
          </a:xfrm>
          <a:prstGeom prst="rect">
            <a:avLst/>
          </a:prstGeom>
          <a:noFill/>
        </p:spPr>
      </p:pic>
      <p:pic>
        <p:nvPicPr>
          <p:cNvPr id="1027" name="Picture 3" descr="C:\Users\utente\Documents\SITO\DA INSERIRE\ITALIANO\CLASSE 2°\FUMETTI\L'ISOLA DEL TESORO\Corrierino e Giornalino_ L'isola del tesoro (puntate 1-6)_files\cdp19651114_46_088_stitch.jpg"/>
          <p:cNvPicPr preferRelativeResize="0">
            <a:picLocks noChangeAspect="1" noChangeArrowheads="1"/>
          </p:cNvPicPr>
          <p:nvPr/>
        </p:nvPicPr>
        <p:blipFill>
          <a:blip r:embed="rId3" cstate="print"/>
          <a:srcRect l="1565"/>
          <a:stretch>
            <a:fillRect/>
          </a:stretch>
        </p:blipFill>
        <p:spPr bwMode="auto">
          <a:xfrm>
            <a:off x="4572000" y="142852"/>
            <a:ext cx="4491986" cy="61750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AutoShape 4" descr="file:///C:/Users/utente/Documents/SITO/DA%20INSERIRE/ITALIANO/CLASSE%202%C2%B0/FUMETTI/L'ISOLA%20DEL%20TESORO/cdp19651121_47_121_stitch.jpg"/>
          <p:cNvSpPr>
            <a:spLocks noChangeAspect="1" noChangeArrowheads="1"/>
          </p:cNvSpPr>
          <p:nvPr/>
        </p:nvSpPr>
        <p:spPr bwMode="auto">
          <a:xfrm>
            <a:off x="155575" y="-4365625"/>
            <a:ext cx="6667500" cy="90963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26" name="Picture 2" descr="C:\Users\utente\Documents\SITO\DA INSERIRE\ITALIANO\CLASSE 2°\FUMETTI\L'ISOLA DEL TESORO\7-12\cdp19651121_47_121_stitch.jpg"/>
          <p:cNvPicPr>
            <a:picLocks noChangeAspect="1" noChangeArrowheads="1"/>
          </p:cNvPicPr>
          <p:nvPr/>
        </p:nvPicPr>
        <p:blipFill>
          <a:blip r:embed="rId2" cstate="print"/>
          <a:srcRect l="2191"/>
          <a:stretch>
            <a:fillRect/>
          </a:stretch>
        </p:blipFill>
        <p:spPr bwMode="auto">
          <a:xfrm>
            <a:off x="142844" y="214290"/>
            <a:ext cx="4460645" cy="6217920"/>
          </a:xfrm>
          <a:prstGeom prst="rect">
            <a:avLst/>
          </a:prstGeom>
          <a:noFill/>
        </p:spPr>
      </p:pic>
      <p:pic>
        <p:nvPicPr>
          <p:cNvPr id="1027" name="Picture 3" descr="C:\Users\utente\Documents\SITO\DA INSERIRE\ITALIANO\CLASSE 2°\FUMETTI\L'ISOLA DEL TESORO\7-12\cdp19651121_47_123_stitch.jpg"/>
          <p:cNvPicPr>
            <a:picLocks noChangeAspect="1" noChangeArrowheads="1"/>
          </p:cNvPicPr>
          <p:nvPr/>
        </p:nvPicPr>
        <p:blipFill>
          <a:blip r:embed="rId3" cstate="print"/>
          <a:srcRect l="1578" r="2146"/>
          <a:stretch>
            <a:fillRect/>
          </a:stretch>
        </p:blipFill>
        <p:spPr bwMode="auto">
          <a:xfrm>
            <a:off x="4643438" y="142852"/>
            <a:ext cx="4357718" cy="62836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ente\Documents\SITO\DA INSERIRE\ITALIANO\CLASSE 2°\FUMETTI\L'ISOLA DEL TESORO\7-12\cdp19651128_48_147_stitch.jpg"/>
          <p:cNvPicPr>
            <a:picLocks noChangeAspect="1" noChangeArrowheads="1"/>
          </p:cNvPicPr>
          <p:nvPr/>
        </p:nvPicPr>
        <p:blipFill>
          <a:blip r:embed="rId2" cstate="print"/>
          <a:srcRect l="3098"/>
          <a:stretch>
            <a:fillRect/>
          </a:stretch>
        </p:blipFill>
        <p:spPr bwMode="auto">
          <a:xfrm>
            <a:off x="142844" y="285728"/>
            <a:ext cx="4469129" cy="6257925"/>
          </a:xfrm>
          <a:prstGeom prst="rect">
            <a:avLst/>
          </a:prstGeom>
          <a:noFill/>
        </p:spPr>
      </p:pic>
      <p:pic>
        <p:nvPicPr>
          <p:cNvPr id="2" name="Picture 2" descr="C:\Users\utente\Documents\SITO\DA INSERIRE\ITALIANO\CLASSE 2°\FUMETTI\L'ISOLA DEL TESORO\7-12\cdp19651128_48_149_stitch.jpg"/>
          <p:cNvPicPr>
            <a:picLocks noChangeAspect="1" noChangeArrowheads="1"/>
          </p:cNvPicPr>
          <p:nvPr/>
        </p:nvPicPr>
        <p:blipFill>
          <a:blip r:embed="rId3" cstate="print"/>
          <a:srcRect l="2477" r="3037"/>
          <a:stretch>
            <a:fillRect/>
          </a:stretch>
        </p:blipFill>
        <p:spPr bwMode="auto">
          <a:xfrm>
            <a:off x="4572000" y="285728"/>
            <a:ext cx="4357718" cy="6400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a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arta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arta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45521</TotalTime>
  <Words>3</Words>
  <Application>Microsoft Office PowerPoint</Application>
  <PresentationFormat>Presentazione su schermo (4:3)</PresentationFormat>
  <Paragraphs>1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Carta</vt:lpstr>
      <vt:lpstr>L’ISOLA DEL TESORO Prima parte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prova</dc:title>
  <dc:creator>utente</dc:creator>
  <cp:lastModifiedBy>utente</cp:lastModifiedBy>
  <cp:revision>3880</cp:revision>
  <dcterms:created xsi:type="dcterms:W3CDTF">2021-02-01T13:54:03Z</dcterms:created>
  <dcterms:modified xsi:type="dcterms:W3CDTF">2023-05-03T17:04:58Z</dcterms:modified>
</cp:coreProperties>
</file>