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76" r:id="rId1"/>
  </p:sldMasterIdLst>
  <p:notesMasterIdLst>
    <p:notesMasterId r:id="rId12"/>
  </p:notesMasterIdLst>
  <p:sldIdLst>
    <p:sldId id="737" r:id="rId2"/>
    <p:sldId id="748" r:id="rId3"/>
    <p:sldId id="749" r:id="rId4"/>
    <p:sldId id="750" r:id="rId5"/>
    <p:sldId id="751" r:id="rId6"/>
    <p:sldId id="752" r:id="rId7"/>
    <p:sldId id="753" r:id="rId8"/>
    <p:sldId id="754" r:id="rId9"/>
    <p:sldId id="755" r:id="rId10"/>
    <p:sldId id="756" r:id="rId1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2987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vertBarState="maximized">
    <p:restoredLeft sz="34587" autoAdjust="0"/>
    <p:restoredTop sz="94289" autoAdjust="0"/>
  </p:normalViewPr>
  <p:slideViewPr>
    <p:cSldViewPr>
      <p:cViewPr>
        <p:scale>
          <a:sx n="110" d="100"/>
          <a:sy n="110" d="100"/>
        </p:scale>
        <p:origin x="-1560" y="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DB870-81A0-4A92-9CF2-AD12495E42ED}" type="datetimeFigureOut">
              <a:rPr lang="it-IT" smtClean="0"/>
              <a:pPr/>
              <a:t>03/05/2023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E5320F-4656-4F53-92FD-42CAD2B2DB8C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Titolo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cxnSp>
        <p:nvCxnSpPr>
          <p:cNvPr id="8" name="Connettore 1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e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Segnaposto data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03/05/2023</a:t>
            </a:fld>
            <a:endParaRPr lang="it-IT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03/05/2023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03/05/2023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contenuto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03/05/2023</a:t>
            </a:fld>
            <a:endParaRPr lang="it-IT"/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6" name="Segnaposto piè di pagina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7" name="Titolo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03/05/2023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cxnSp>
        <p:nvCxnSpPr>
          <p:cNvPr id="7" name="Connettore 1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03/05/2023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03/05/2023</a:t>
            </a:fld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32" name="Segnaposto contenuto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34" name="Segnaposto contenuto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2" name="Segnaposto testo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cxnSp>
        <p:nvCxnSpPr>
          <p:cNvPr id="10" name="Connettore 1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03/05/2023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03/05/2023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egnaposto contenuto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31" name="Titolo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03/05/2023</a:t>
            </a:fld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644A33-DD72-4D89-A752-DFEB6108DC67}" type="datetimeFigureOut">
              <a:rPr lang="it-IT" smtClean="0"/>
              <a:pPr/>
              <a:t>03/05/2023</a:t>
            </a:fld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testo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24" name="Segnaposto data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55644A33-DD72-4D89-A752-DFEB6108DC67}" type="datetimeFigureOut">
              <a:rPr lang="it-IT" smtClean="0"/>
              <a:pPr/>
              <a:t>03/05/2023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22" name="Segnaposto numero diapositiva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5" name="Segnaposto titolo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285720" y="2714620"/>
            <a:ext cx="8686800" cy="1184825"/>
          </a:xfrm>
        </p:spPr>
        <p:txBody>
          <a:bodyPr>
            <a:noAutofit/>
          </a:bodyPr>
          <a:lstStyle/>
          <a:p>
            <a:pPr algn="ctr"/>
            <a:r>
              <a:rPr lang="it-IT" sz="7200" dirty="0" smtClean="0"/>
              <a:t>L’ISOLA DEL TESORO</a:t>
            </a:r>
            <a:br>
              <a:rPr lang="it-IT" sz="7200" dirty="0" smtClean="0"/>
            </a:br>
            <a:r>
              <a:rPr lang="it-IT" sz="3200" dirty="0" smtClean="0"/>
              <a:t>Seconda parte</a:t>
            </a:r>
            <a:endParaRPr lang="it-IT" sz="7200" dirty="0">
              <a:solidFill>
                <a:srgbClr val="FFC000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>
          <a:xfrm>
            <a:off x="285720" y="6858000"/>
            <a:ext cx="8458200" cy="1219200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tente\Documents\SITO\DA INSERIRE\ITALIANO\CLASSE 2°\FUMETTI\L'ISOLA DEL TESORO\13-18\cdp19660206_06_172_stitch.jpg"/>
          <p:cNvPicPr>
            <a:picLocks noChangeAspect="1" noChangeArrowheads="1"/>
          </p:cNvPicPr>
          <p:nvPr/>
        </p:nvPicPr>
        <p:blipFill>
          <a:blip r:embed="rId2" cstate="print"/>
          <a:srcRect l="3098"/>
          <a:stretch>
            <a:fillRect/>
          </a:stretch>
        </p:blipFill>
        <p:spPr bwMode="auto">
          <a:xfrm>
            <a:off x="142844" y="357166"/>
            <a:ext cx="4469129" cy="6357938"/>
          </a:xfrm>
          <a:prstGeom prst="rect">
            <a:avLst/>
          </a:prstGeom>
          <a:noFill/>
        </p:spPr>
      </p:pic>
      <p:pic>
        <p:nvPicPr>
          <p:cNvPr id="6147" name="Picture 3" descr="C:\Users\utente\Documents\SITO\DA INSERIRE\ITALIANO\CLASSE 2°\FUMETTI\L'ISOLA DEL TESORO\13-18\cdp19660206_06_174_stitch.jpg"/>
          <p:cNvPicPr>
            <a:picLocks noChangeAspect="1" noChangeArrowheads="1"/>
          </p:cNvPicPr>
          <p:nvPr/>
        </p:nvPicPr>
        <p:blipFill>
          <a:blip r:embed="rId3" cstate="print"/>
          <a:srcRect r="3306"/>
          <a:stretch>
            <a:fillRect/>
          </a:stretch>
        </p:blipFill>
        <p:spPr bwMode="auto">
          <a:xfrm>
            <a:off x="4572000" y="357166"/>
            <a:ext cx="4429156" cy="6186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utente\Documents\SITO\DA INSERIRE\ITALIANO\CLASSE 2°\FUMETTI\L'ISOLA DEL TESORO\7-12\cdp19651212_50_217_stitch.jpg"/>
          <p:cNvPicPr>
            <a:picLocks noChangeAspect="1" noChangeArrowheads="1"/>
          </p:cNvPicPr>
          <p:nvPr/>
        </p:nvPicPr>
        <p:blipFill>
          <a:blip r:embed="rId2" cstate="print"/>
          <a:srcRect l="4647"/>
          <a:stretch>
            <a:fillRect/>
          </a:stretch>
        </p:blipFill>
        <p:spPr bwMode="auto">
          <a:xfrm>
            <a:off x="142844" y="214290"/>
            <a:ext cx="4397691" cy="6277928"/>
          </a:xfrm>
          <a:prstGeom prst="rect">
            <a:avLst/>
          </a:prstGeom>
          <a:noFill/>
        </p:spPr>
      </p:pic>
      <p:pic>
        <p:nvPicPr>
          <p:cNvPr id="24579" name="Picture 3" descr="C:\Users\utente\Documents\SITO\DA INSERIRE\ITALIANO\CLASSE 2°\FUMETTI\L'ISOLA DEL TESORO\7-12\cdp19651212_50_219_stitch.jpg"/>
          <p:cNvPicPr>
            <a:picLocks noChangeAspect="1" noChangeArrowheads="1"/>
          </p:cNvPicPr>
          <p:nvPr/>
        </p:nvPicPr>
        <p:blipFill>
          <a:blip r:embed="rId3" cstate="print"/>
          <a:srcRect r="2416"/>
          <a:stretch>
            <a:fillRect/>
          </a:stretch>
        </p:blipFill>
        <p:spPr bwMode="auto">
          <a:xfrm>
            <a:off x="4500562" y="142852"/>
            <a:ext cx="4500594" cy="63093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utente\Documents\SITO\DA INSERIRE\ITALIANO\CLASSE 2°\FUMETTI\L'ISOLA DEL TESORO\7-12\cdp19651219_51_248_stitch.jpg"/>
          <p:cNvPicPr>
            <a:picLocks noChangeAspect="1" noChangeArrowheads="1"/>
          </p:cNvPicPr>
          <p:nvPr/>
        </p:nvPicPr>
        <p:blipFill>
          <a:blip r:embed="rId2" cstate="print"/>
          <a:srcRect l="3098"/>
          <a:stretch>
            <a:fillRect/>
          </a:stretch>
        </p:blipFill>
        <p:spPr bwMode="auto">
          <a:xfrm>
            <a:off x="71406" y="214290"/>
            <a:ext cx="4469129" cy="6229350"/>
          </a:xfrm>
          <a:prstGeom prst="rect">
            <a:avLst/>
          </a:prstGeom>
          <a:noFill/>
        </p:spPr>
      </p:pic>
      <p:pic>
        <p:nvPicPr>
          <p:cNvPr id="25603" name="Picture 3" descr="C:\Users\utente\Documents\SITO\DA INSERIRE\ITALIANO\CLASSE 2°\FUMETTI\L'ISOLA DEL TESORO\7-12\cdp19651219_51_250_stitch.jpg"/>
          <p:cNvPicPr>
            <a:picLocks noChangeAspect="1" noChangeArrowheads="1"/>
          </p:cNvPicPr>
          <p:nvPr/>
        </p:nvPicPr>
        <p:blipFill>
          <a:blip r:embed="rId3" cstate="print"/>
          <a:srcRect r="2416"/>
          <a:stretch>
            <a:fillRect/>
          </a:stretch>
        </p:blipFill>
        <p:spPr bwMode="auto">
          <a:xfrm>
            <a:off x="4500562" y="142852"/>
            <a:ext cx="4500594" cy="62493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utente\Documents\SITO\DA INSERIRE\ITALIANO\CLASSE 2°\FUMETTI\L'ISOLA DEL TESORO\7-12\cdp19651226_52_285_stitch.jpg"/>
          <p:cNvPicPr>
            <a:picLocks noChangeAspect="1" noChangeArrowheads="1"/>
          </p:cNvPicPr>
          <p:nvPr/>
        </p:nvPicPr>
        <p:blipFill>
          <a:blip r:embed="rId2" cstate="print"/>
          <a:srcRect l="3098"/>
          <a:stretch>
            <a:fillRect/>
          </a:stretch>
        </p:blipFill>
        <p:spPr bwMode="auto">
          <a:xfrm>
            <a:off x="142844" y="357166"/>
            <a:ext cx="4469129" cy="6289358"/>
          </a:xfrm>
          <a:prstGeom prst="rect">
            <a:avLst/>
          </a:prstGeom>
          <a:noFill/>
        </p:spPr>
      </p:pic>
      <p:pic>
        <p:nvPicPr>
          <p:cNvPr id="26627" name="Picture 3" descr="C:\Users\utente\Documents\SITO\DA INSERIRE\ITALIANO\CLASSE 2°\FUMETTI\L'ISOLA DEL TESORO\7-12\cdp19651226_52_287_stitch.jpg"/>
          <p:cNvPicPr>
            <a:picLocks noChangeAspect="1" noChangeArrowheads="1"/>
          </p:cNvPicPr>
          <p:nvPr/>
        </p:nvPicPr>
        <p:blipFill>
          <a:blip r:embed="rId3" cstate="print"/>
          <a:srcRect r="2820"/>
          <a:stretch>
            <a:fillRect/>
          </a:stretch>
        </p:blipFill>
        <p:spPr bwMode="auto">
          <a:xfrm>
            <a:off x="4643438" y="357166"/>
            <a:ext cx="4429156" cy="62407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tente\Documents\SITO\DA INSERIRE\ITALIANO\CLASSE 2°\FUMETTI\L'ISOLA DEL TESORO\13-18\cdp19660102_01_012_stitch.jpg"/>
          <p:cNvPicPr>
            <a:picLocks noChangeAspect="1" noChangeArrowheads="1"/>
          </p:cNvPicPr>
          <p:nvPr/>
        </p:nvPicPr>
        <p:blipFill>
          <a:blip r:embed="rId2" cstate="print"/>
          <a:srcRect l="4647"/>
          <a:stretch>
            <a:fillRect/>
          </a:stretch>
        </p:blipFill>
        <p:spPr bwMode="auto">
          <a:xfrm>
            <a:off x="214282" y="214290"/>
            <a:ext cx="4397691" cy="6323648"/>
          </a:xfrm>
          <a:prstGeom prst="rect">
            <a:avLst/>
          </a:prstGeom>
          <a:noFill/>
        </p:spPr>
      </p:pic>
      <p:pic>
        <p:nvPicPr>
          <p:cNvPr id="1027" name="Picture 3" descr="C:\Users\utente\Documents\SITO\DA INSERIRE\ITALIANO\CLASSE 2°\FUMETTI\L'ISOLA DEL TESORO\13-18\cdp19660102_01_014_stitch.jpg"/>
          <p:cNvPicPr>
            <a:picLocks noChangeAspect="1" noChangeArrowheads="1"/>
          </p:cNvPicPr>
          <p:nvPr/>
        </p:nvPicPr>
        <p:blipFill>
          <a:blip r:embed="rId3" cstate="print"/>
          <a:srcRect r="3965"/>
          <a:stretch>
            <a:fillRect/>
          </a:stretch>
        </p:blipFill>
        <p:spPr bwMode="auto">
          <a:xfrm>
            <a:off x="4572000" y="214290"/>
            <a:ext cx="4429156" cy="62750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ocuments\SITO\DA INSERIRE\ITALIANO\CLASSE 2°\FUMETTI\L'ISOLA DEL TESORO\13-18\cdp19660109_02_047_stitch.jpg"/>
          <p:cNvPicPr>
            <a:picLocks noChangeAspect="1" noChangeArrowheads="1"/>
          </p:cNvPicPr>
          <p:nvPr/>
        </p:nvPicPr>
        <p:blipFill>
          <a:blip r:embed="rId2" cstate="print"/>
          <a:srcRect l="4670"/>
          <a:stretch>
            <a:fillRect/>
          </a:stretch>
        </p:blipFill>
        <p:spPr bwMode="auto">
          <a:xfrm>
            <a:off x="142844" y="142852"/>
            <a:ext cx="4374831" cy="6323648"/>
          </a:xfrm>
          <a:prstGeom prst="rect">
            <a:avLst/>
          </a:prstGeom>
          <a:noFill/>
        </p:spPr>
      </p:pic>
      <p:pic>
        <p:nvPicPr>
          <p:cNvPr id="2051" name="Picture 3" descr="C:\Users\utente\Documents\SITO\DA INSERIRE\ITALIANO\CLASSE 2°\FUMETTI\L'ISOLA DEL TESORO\13-18\cdp19660109_02_049_stitch.jpg"/>
          <p:cNvPicPr>
            <a:picLocks noChangeAspect="1" noChangeArrowheads="1"/>
          </p:cNvPicPr>
          <p:nvPr/>
        </p:nvPicPr>
        <p:blipFill>
          <a:blip r:embed="rId3" cstate="print"/>
          <a:srcRect r="2416"/>
          <a:stretch>
            <a:fillRect/>
          </a:stretch>
        </p:blipFill>
        <p:spPr bwMode="auto">
          <a:xfrm>
            <a:off x="4500562" y="142852"/>
            <a:ext cx="4500594" cy="62179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tente\Documents\SITO\DA INSERIRE\ITALIANO\CLASSE 2°\FUMETTI\L'ISOLA DEL TESORO\13-18\cdp19660116_03_076_stitch.jpg"/>
          <p:cNvPicPr>
            <a:picLocks noChangeAspect="1" noChangeArrowheads="1"/>
          </p:cNvPicPr>
          <p:nvPr/>
        </p:nvPicPr>
        <p:blipFill>
          <a:blip r:embed="rId2" cstate="print"/>
          <a:srcRect l="4667"/>
          <a:stretch>
            <a:fillRect/>
          </a:stretch>
        </p:blipFill>
        <p:spPr bwMode="auto">
          <a:xfrm>
            <a:off x="142844" y="285728"/>
            <a:ext cx="4377689" cy="6312218"/>
          </a:xfrm>
          <a:prstGeom prst="rect">
            <a:avLst/>
          </a:prstGeom>
          <a:noFill/>
        </p:spPr>
      </p:pic>
      <p:pic>
        <p:nvPicPr>
          <p:cNvPr id="3075" name="Picture 3" descr="C:\Users\utente\Documents\SITO\DA INSERIRE\ITALIANO\CLASSE 2°\FUMETTI\L'ISOLA DEL TESORO\13-18\cdp19660116_03_078_stitch.jpg"/>
          <p:cNvPicPr>
            <a:picLocks noChangeAspect="1" noChangeArrowheads="1"/>
          </p:cNvPicPr>
          <p:nvPr/>
        </p:nvPicPr>
        <p:blipFill>
          <a:blip r:embed="rId3" cstate="print"/>
          <a:srcRect r="2416"/>
          <a:stretch>
            <a:fillRect/>
          </a:stretch>
        </p:blipFill>
        <p:spPr bwMode="auto">
          <a:xfrm>
            <a:off x="4500562" y="214290"/>
            <a:ext cx="4500594" cy="635222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tente\Documents\SITO\DA INSERIRE\ITALIANO\CLASSE 2°\FUMETTI\L'ISOLA DEL TESORO\13-18\cdp19660123_04_107_stitch.jpg"/>
          <p:cNvPicPr>
            <a:picLocks noChangeAspect="1" noChangeArrowheads="1"/>
          </p:cNvPicPr>
          <p:nvPr/>
        </p:nvPicPr>
        <p:blipFill>
          <a:blip r:embed="rId2" cstate="print"/>
          <a:srcRect l="3145"/>
          <a:stretch>
            <a:fillRect/>
          </a:stretch>
        </p:blipFill>
        <p:spPr bwMode="auto">
          <a:xfrm>
            <a:off x="142844" y="285728"/>
            <a:ext cx="4400549" cy="6286500"/>
          </a:xfrm>
          <a:prstGeom prst="rect">
            <a:avLst/>
          </a:prstGeom>
          <a:noFill/>
        </p:spPr>
      </p:pic>
      <p:pic>
        <p:nvPicPr>
          <p:cNvPr id="4099" name="Picture 3" descr="C:\Users\utente\Documents\SITO\DA INSERIRE\ITALIANO\CLASSE 2°\FUMETTI\L'ISOLA DEL TESORO\13-18\cdp19660123_04_109_stitch.jpg"/>
          <p:cNvPicPr>
            <a:picLocks noChangeAspect="1" noChangeArrowheads="1"/>
          </p:cNvPicPr>
          <p:nvPr/>
        </p:nvPicPr>
        <p:blipFill>
          <a:blip r:embed="rId3" cstate="print"/>
          <a:srcRect r="2416"/>
          <a:stretch>
            <a:fillRect/>
          </a:stretch>
        </p:blipFill>
        <p:spPr bwMode="auto">
          <a:xfrm>
            <a:off x="4500562" y="285728"/>
            <a:ext cx="4500594" cy="61836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tente\Documents\SITO\DA INSERIRE\ITALIANO\CLASSE 2°\FUMETTI\L'ISOLA DEL TESORO\13-18\cdp19660130_05_134_stitch.jpg"/>
          <p:cNvPicPr>
            <a:picLocks noChangeAspect="1" noChangeArrowheads="1"/>
          </p:cNvPicPr>
          <p:nvPr/>
        </p:nvPicPr>
        <p:blipFill>
          <a:blip r:embed="rId2" cstate="print"/>
          <a:srcRect l="3145"/>
          <a:stretch>
            <a:fillRect/>
          </a:stretch>
        </p:blipFill>
        <p:spPr bwMode="auto">
          <a:xfrm>
            <a:off x="142844" y="285728"/>
            <a:ext cx="4400549" cy="6395085"/>
          </a:xfrm>
          <a:prstGeom prst="rect">
            <a:avLst/>
          </a:prstGeom>
          <a:noFill/>
        </p:spPr>
      </p:pic>
      <p:pic>
        <p:nvPicPr>
          <p:cNvPr id="5123" name="Picture 3" descr="C:\Users\utente\Documents\SITO\DA INSERIRE\ITALIANO\CLASSE 2°\FUMETTI\L'ISOLA DEL TESORO\13-18\cdp19660130_05_136_stitch.jpg"/>
          <p:cNvPicPr>
            <a:picLocks noChangeAspect="1" noChangeArrowheads="1"/>
          </p:cNvPicPr>
          <p:nvPr/>
        </p:nvPicPr>
        <p:blipFill>
          <a:blip r:embed="rId3" cstate="print"/>
          <a:srcRect r="3185"/>
          <a:stretch>
            <a:fillRect/>
          </a:stretch>
        </p:blipFill>
        <p:spPr bwMode="auto">
          <a:xfrm>
            <a:off x="4572000" y="285728"/>
            <a:ext cx="4429156" cy="62722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rta">
  <a:themeElements>
    <a:clrScheme name="Carta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arta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Carta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44940</TotalTime>
  <Words>3</Words>
  <Application>Microsoft Office PowerPoint</Application>
  <PresentationFormat>Presentazione su schermo (4:3)</PresentationFormat>
  <Paragraphs>1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1" baseType="lpstr">
      <vt:lpstr>Carta</vt:lpstr>
      <vt:lpstr>L’ISOLA DEL TESORO Seconda parte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prova</dc:title>
  <dc:creator>utente</dc:creator>
  <cp:lastModifiedBy>utente</cp:lastModifiedBy>
  <cp:revision>3838</cp:revision>
  <dcterms:created xsi:type="dcterms:W3CDTF">2021-02-01T13:54:03Z</dcterms:created>
  <dcterms:modified xsi:type="dcterms:W3CDTF">2023-05-03T17:09:57Z</dcterms:modified>
</cp:coreProperties>
</file>