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3"/>
  </p:notesMasterIdLst>
  <p:sldIdLst>
    <p:sldId id="737" r:id="rId2"/>
    <p:sldId id="757" r:id="rId3"/>
    <p:sldId id="758" r:id="rId4"/>
    <p:sldId id="740" r:id="rId5"/>
    <p:sldId id="741" r:id="rId6"/>
    <p:sldId id="742" r:id="rId7"/>
    <p:sldId id="743" r:id="rId8"/>
    <p:sldId id="744" r:id="rId9"/>
    <p:sldId id="745" r:id="rId10"/>
    <p:sldId id="746" r:id="rId11"/>
    <p:sldId id="759" r:id="rId1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2987"/>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89" autoAdjust="0"/>
  </p:normalViewPr>
  <p:slideViewPr>
    <p:cSldViewPr>
      <p:cViewPr>
        <p:scale>
          <a:sx n="110" d="100"/>
          <a:sy n="110" d="100"/>
        </p:scale>
        <p:origin x="-156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03/05/2023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lo stile del titolo</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egnaposto data 14"/>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16" name="Segnaposto numero diapositiva 15"/>
          <p:cNvSpPr>
            <a:spLocks noGrp="1"/>
          </p:cNvSpPr>
          <p:nvPr>
            <p:ph type="sldNum" sz="quarter" idx="11"/>
          </p:nvPr>
        </p:nvSpPr>
        <p:spPr/>
        <p:txBody>
          <a:bodyPr/>
          <a:lstStyle/>
          <a:p>
            <a:fld id="{A5844F72-B3ED-44CC-ACF0-B1A6F0E51326}" type="slidenum">
              <a:rPr lang="it-IT" smtClean="0"/>
              <a:pPr/>
              <a:t>‹N›</a:t>
            </a:fld>
            <a:endParaRPr lang="it-IT"/>
          </a:p>
        </p:txBody>
      </p:sp>
      <p:sp>
        <p:nvSpPr>
          <p:cNvPr id="17" name="Segnaposto piè di pagina 16"/>
          <p:cNvSpPr>
            <a:spLocks noGrp="1"/>
          </p:cNvSpPr>
          <p:nvPr>
            <p:ph type="ftr" sz="quarter" idx="12"/>
          </p:nvPr>
        </p:nvSpPr>
        <p:spPr/>
        <p:txBody>
          <a:bodyPr/>
          <a:lstStyle/>
          <a:p>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fld id="{55644A33-DD72-4D89-A752-DFEB6108DC67}" type="datetimeFigureOut">
              <a:rPr lang="it-IT" smtClean="0"/>
              <a:pPr/>
              <a:t>03/05/2023</a:t>
            </a:fld>
            <a:endParaRPr lang="it-IT"/>
          </a:p>
        </p:txBody>
      </p:sp>
      <p:sp>
        <p:nvSpPr>
          <p:cNvPr id="15" name="Segnaposto numero diapositiva 14"/>
          <p:cNvSpPr>
            <a:spLocks noGrp="1"/>
          </p:cNvSpPr>
          <p:nvPr>
            <p:ph type="sldNum" sz="quarter" idx="15"/>
          </p:nvPr>
        </p:nvSpPr>
        <p:spPr/>
        <p:txBody>
          <a:bodyPr/>
          <a:lstStyle>
            <a:lvl1pPr algn="ctr">
              <a:defRPr/>
            </a:lvl1pPr>
          </a:lstStyle>
          <a:p>
            <a:fld id="{A5844F72-B3ED-44CC-ACF0-B1A6F0E51326}" type="slidenum">
              <a:rPr lang="it-IT" smtClean="0"/>
              <a:pPr/>
              <a:t>‹N›</a:t>
            </a:fld>
            <a:endParaRPr lang="it-IT"/>
          </a:p>
        </p:txBody>
      </p:sp>
      <p:sp>
        <p:nvSpPr>
          <p:cNvPr id="16" name="Segnaposto piè di pagina 15"/>
          <p:cNvSpPr>
            <a:spLocks noGrp="1"/>
          </p:cNvSpPr>
          <p:nvPr>
            <p:ph type="ftr" sz="quarter" idx="16"/>
          </p:nvPr>
        </p:nvSpPr>
        <p:spPr/>
        <p:txBody>
          <a:bodyPr/>
          <a:lstStyle/>
          <a:p>
            <a:endParaRPr lang="it-IT"/>
          </a:p>
        </p:txBody>
      </p:sp>
      <p:sp>
        <p:nvSpPr>
          <p:cNvPr id="17" name="Titolo 16"/>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A5844F72-B3ED-44CC-ACF0-B1A6F0E51326}" type="slidenum">
              <a:rPr lang="it-IT" smtClean="0"/>
              <a:pPr/>
              <a:t>‹N›</a:t>
            </a:fld>
            <a:endParaRPr lang="it-IT"/>
          </a:p>
        </p:txBody>
      </p:sp>
      <p:sp>
        <p:nvSpPr>
          <p:cNvPr id="8" name="Segnaposto piè di pagina 7"/>
          <p:cNvSpPr>
            <a:spLocks noGrp="1"/>
          </p:cNvSpPr>
          <p:nvPr>
            <p:ph type="ftr" sz="quarter" idx="11"/>
          </p:nvPr>
        </p:nvSpPr>
        <p:spPr/>
        <p:txBody>
          <a:bodyPr/>
          <a:lstStyle/>
          <a:p>
            <a:endParaRPr lang="it-IT"/>
          </a:p>
        </p:txBody>
      </p:sp>
      <p:sp>
        <p:nvSpPr>
          <p:cNvPr id="7" name="Segnaposto data 6"/>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lo stile del titolo</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5844F72-B3ED-44CC-ACF0-B1A6F0E51326}"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8" name="Segnaposto data 7"/>
          <p:cNvSpPr>
            <a:spLocks noGrp="1"/>
          </p:cNvSpPr>
          <p:nvPr>
            <p:ph type="dt" sz="half" idx="14"/>
          </p:nvPr>
        </p:nvSpPr>
        <p:spPr/>
        <p:txBody>
          <a:bodyPr/>
          <a:lstStyle/>
          <a:p>
            <a:fld id="{55644A33-DD72-4D89-A752-DFEB6108DC67}" type="datetimeFigureOut">
              <a:rPr lang="it-IT" smtClean="0"/>
              <a:pPr/>
              <a:t>03/05/2023</a:t>
            </a:fld>
            <a:endParaRPr lang="it-IT"/>
          </a:p>
        </p:txBody>
      </p:sp>
      <p:sp>
        <p:nvSpPr>
          <p:cNvPr id="9" name="Segnaposto numero diapositiva 8"/>
          <p:cNvSpPr>
            <a:spLocks noGrp="1"/>
          </p:cNvSpPr>
          <p:nvPr>
            <p:ph type="sldNum" sz="quarter" idx="15"/>
          </p:nvPr>
        </p:nvSpPr>
        <p:spPr/>
        <p:txBody>
          <a:bodyPr/>
          <a:lstStyle/>
          <a:p>
            <a:fld id="{A5844F72-B3ED-44CC-ACF0-B1A6F0E51326}" type="slidenum">
              <a:rPr lang="it-IT" smtClean="0"/>
              <a:pPr/>
              <a:t>‹N›</a:t>
            </a:fld>
            <a:endParaRPr lang="it-IT"/>
          </a:p>
        </p:txBody>
      </p:sp>
      <p:sp>
        <p:nvSpPr>
          <p:cNvPr id="10" name="Segnaposto piè di pagina 9"/>
          <p:cNvSpPr>
            <a:spLocks noGrp="1"/>
          </p:cNvSpPr>
          <p:nvPr>
            <p:ph type="ftr" sz="quarter" idx="16"/>
          </p:nvPr>
        </p:nvSpPr>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Fare clic sull'icona per inserire un'immagine</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8" name="Segnaposto data 7"/>
          <p:cNvSpPr>
            <a:spLocks noGrp="1"/>
          </p:cNvSpPr>
          <p:nvPr>
            <p:ph type="dt" sz="half" idx="10"/>
          </p:nvPr>
        </p:nvSpPr>
        <p:spPr/>
        <p:txBody>
          <a:bodyPr/>
          <a:lstStyle/>
          <a:p>
            <a:fld id="{55644A33-DD72-4D89-A752-DFEB6108DC67}" type="datetimeFigureOut">
              <a:rPr lang="it-IT" smtClean="0"/>
              <a:pPr/>
              <a:t>03/05/2023</a:t>
            </a:fld>
            <a:endParaRPr lang="it-IT"/>
          </a:p>
        </p:txBody>
      </p:sp>
      <p:sp>
        <p:nvSpPr>
          <p:cNvPr id="9" name="Segnaposto numero diapositiva 8"/>
          <p:cNvSpPr>
            <a:spLocks noGrp="1"/>
          </p:cNvSpPr>
          <p:nvPr>
            <p:ph type="sldNum" sz="quarter" idx="11"/>
          </p:nvPr>
        </p:nvSpPr>
        <p:spPr/>
        <p:txBody>
          <a:bodyPr/>
          <a:lstStyle/>
          <a:p>
            <a:fld id="{A5844F72-B3ED-44CC-ACF0-B1A6F0E51326}" type="slidenum">
              <a:rPr lang="it-IT" smtClean="0"/>
              <a:pPr/>
              <a:t>‹N›</a:t>
            </a:fld>
            <a:endParaRPr lang="it-IT"/>
          </a:p>
        </p:txBody>
      </p:sp>
      <p:sp>
        <p:nvSpPr>
          <p:cNvPr id="10" name="Segnaposto piè di pagina 9"/>
          <p:cNvSpPr>
            <a:spLocks noGrp="1"/>
          </p:cNvSpPr>
          <p:nvPr>
            <p:ph type="ftr" sz="quarter" idx="12"/>
          </p:nvPr>
        </p:nvSpPr>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5644A33-DD72-4D89-A752-DFEB6108DC67}" type="datetimeFigureOut">
              <a:rPr lang="it-IT" smtClean="0"/>
              <a:pPr/>
              <a:t>03/05/2023</a:t>
            </a:fld>
            <a:endParaRPr lang="it-IT"/>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5844F72-B3ED-44CC-ACF0-B1A6F0E51326}" type="slidenum">
              <a:rPr lang="it-IT" smtClean="0"/>
              <a:pPr/>
              <a:t>‹N›</a:t>
            </a:fld>
            <a:endParaRPr lang="it-IT"/>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lo stile del titolo</a:t>
            </a:r>
            <a:endParaRPr kumimoji="0" 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85720" y="2714620"/>
            <a:ext cx="8686800" cy="1184825"/>
          </a:xfrm>
        </p:spPr>
        <p:txBody>
          <a:bodyPr>
            <a:noAutofit/>
          </a:bodyPr>
          <a:lstStyle/>
          <a:p>
            <a:pPr algn="ctr"/>
            <a:r>
              <a:rPr lang="it-IT" sz="7200" dirty="0" smtClean="0"/>
              <a:t>L’ISOLA DEL TESORO</a:t>
            </a:r>
            <a:br>
              <a:rPr lang="it-IT" sz="7200" dirty="0" smtClean="0"/>
            </a:br>
            <a:r>
              <a:rPr lang="it-IT" sz="3200" dirty="0" smtClean="0"/>
              <a:t>Prima parte</a:t>
            </a:r>
            <a:endParaRPr lang="it-IT" sz="3200" dirty="0">
              <a:solidFill>
                <a:srgbClr val="FFC000"/>
              </a:solidFill>
            </a:endParaRPr>
          </a:p>
        </p:txBody>
      </p:sp>
      <p:sp>
        <p:nvSpPr>
          <p:cNvPr id="2" name="Segnaposto testo 1"/>
          <p:cNvSpPr>
            <a:spLocks noGrp="1"/>
          </p:cNvSpPr>
          <p:nvPr>
            <p:ph type="body" idx="1"/>
          </p:nvPr>
        </p:nvSpPr>
        <p:spPr>
          <a:xfrm>
            <a:off x="285720" y="6858000"/>
            <a:ext cx="8458200" cy="1219200"/>
          </a:xfrm>
        </p:spPr>
        <p:txBody>
          <a:bodyPr/>
          <a:lstStyle/>
          <a:p>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tente\Documents\SITO\DA INSERIRE\ITALIANO\CLASSE 2°\FUMETTI\L'ISOLA DEL TESORO\7-12\cdp19651128_48_147_stitch.jpg"/>
          <p:cNvPicPr>
            <a:picLocks noChangeAspect="1" noChangeArrowheads="1"/>
          </p:cNvPicPr>
          <p:nvPr/>
        </p:nvPicPr>
        <p:blipFill>
          <a:blip r:embed="rId2" cstate="print"/>
          <a:srcRect l="3098"/>
          <a:stretch>
            <a:fillRect/>
          </a:stretch>
        </p:blipFill>
        <p:spPr bwMode="auto">
          <a:xfrm>
            <a:off x="142844" y="285728"/>
            <a:ext cx="4469129" cy="6257925"/>
          </a:xfrm>
          <a:prstGeom prst="rect">
            <a:avLst/>
          </a:prstGeom>
          <a:noFill/>
        </p:spPr>
      </p:pic>
      <p:pic>
        <p:nvPicPr>
          <p:cNvPr id="22531" name="Picture 3" descr="C:\Users\utente\Documents\SITO\DA INSERIRE\ITALIANO\CLASSE 2°\FUMETTI\L'ISOLA DEL TESORO\7-12\cdp19651128_48_149_stitch.jpg"/>
          <p:cNvPicPr>
            <a:picLocks noChangeAspect="1" noChangeArrowheads="1"/>
          </p:cNvPicPr>
          <p:nvPr/>
        </p:nvPicPr>
        <p:blipFill>
          <a:blip r:embed="rId3" cstate="print"/>
          <a:srcRect r="2416"/>
          <a:stretch>
            <a:fillRect/>
          </a:stretch>
        </p:blipFill>
        <p:spPr bwMode="auto">
          <a:xfrm>
            <a:off x="4643406" y="285728"/>
            <a:ext cx="4500594" cy="64008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tente\Documents\SITO\DA INSERIRE\ITALIANO\CLASSE 2°\FUMETTI\L'ISOLA DEL TESORO\7-12\cdp19651205_49_183_stitch.jpg"/>
          <p:cNvPicPr>
            <a:picLocks noChangeAspect="1" noChangeArrowheads="1"/>
          </p:cNvPicPr>
          <p:nvPr/>
        </p:nvPicPr>
        <p:blipFill>
          <a:blip r:embed="rId2" cstate="print"/>
          <a:srcRect l="1549"/>
          <a:stretch>
            <a:fillRect/>
          </a:stretch>
        </p:blipFill>
        <p:spPr bwMode="auto">
          <a:xfrm>
            <a:off x="142844" y="285728"/>
            <a:ext cx="4540567" cy="6272213"/>
          </a:xfrm>
          <a:prstGeom prst="rect">
            <a:avLst/>
          </a:prstGeom>
          <a:noFill/>
        </p:spPr>
      </p:pic>
      <p:pic>
        <p:nvPicPr>
          <p:cNvPr id="23555" name="Picture 3" descr="C:\Users\utente\Documents\SITO\DA INSERIRE\ITALIANO\CLASSE 2°\FUMETTI\L'ISOLA DEL TESORO\7-12\cdp19651205_49_185_stitch.jpg"/>
          <p:cNvPicPr>
            <a:picLocks noChangeAspect="1" noChangeArrowheads="1"/>
          </p:cNvPicPr>
          <p:nvPr/>
        </p:nvPicPr>
        <p:blipFill>
          <a:blip r:embed="rId3" cstate="print"/>
          <a:srcRect r="3965"/>
          <a:stretch>
            <a:fillRect/>
          </a:stretch>
        </p:blipFill>
        <p:spPr bwMode="auto">
          <a:xfrm>
            <a:off x="4714844" y="214290"/>
            <a:ext cx="4429156" cy="628364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4282" y="857232"/>
            <a:ext cx="8786842" cy="3493264"/>
          </a:xfrm>
          <a:prstGeom prst="rect">
            <a:avLst/>
          </a:prstGeom>
          <a:blipFill>
            <a:blip r:embed="rId2"/>
            <a:tile tx="0" ty="0" sx="100000" sy="100000" flip="none" algn="tl"/>
          </a:blip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600"/>
              </a:spcAft>
              <a:buClrTx/>
              <a:buSzTx/>
              <a:buFontTx/>
              <a:buNone/>
              <a:tabLst/>
            </a:pPr>
            <a:r>
              <a:rPr lang="it-IT" altLang="zh-CN" b="1" dirty="0" smtClean="0">
                <a:solidFill>
                  <a:schemeClr val="bg1"/>
                </a:solidFill>
                <a:latin typeface="Times New Roman" pitchFamily="18" charset="0"/>
                <a:ea typeface="Times New Roman" pitchFamily="18" charset="0"/>
                <a:cs typeface="Times New Roman" pitchFamily="18" charset="0"/>
              </a:rPr>
              <a:t>PRESENTAZIONE</a:t>
            </a:r>
            <a:endParaRPr lang="it-IT" altLang="zh-CN" dirty="0" smtClean="0">
              <a:solidFill>
                <a:schemeClr val="bg1"/>
              </a:solidFill>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it-IT" altLang="zh-CN" dirty="0" smtClean="0">
                <a:solidFill>
                  <a:schemeClr val="bg1"/>
                </a:solidFill>
                <a:latin typeface="Times New Roman" pitchFamily="18" charset="0"/>
                <a:ea typeface="Times New Roman" pitchFamily="18" charset="0"/>
                <a:cs typeface="Times New Roman" pitchFamily="18" charset="0"/>
              </a:rPr>
              <a:t>Questo laboratorio di scrittura creativa può essere svolto in due modi:</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it-IT" altLang="zh-CN" b="1" dirty="0" smtClean="0">
                <a:solidFill>
                  <a:schemeClr val="bg1"/>
                </a:solidFill>
                <a:latin typeface="Times New Roman" pitchFamily="18" charset="0"/>
                <a:ea typeface="Times New Roman" pitchFamily="18" charset="0"/>
                <a:cs typeface="Times New Roman" pitchFamily="18" charset="0"/>
              </a:rPr>
              <a:t> dal fumetto al racconto scritto: </a:t>
            </a:r>
            <a:r>
              <a:rPr lang="it-IT" altLang="zh-CN" dirty="0" smtClean="0">
                <a:solidFill>
                  <a:schemeClr val="bg1"/>
                </a:solidFill>
                <a:latin typeface="Times New Roman" pitchFamily="18" charset="0"/>
                <a:ea typeface="Times New Roman" pitchFamily="18" charset="0"/>
                <a:cs typeface="Times New Roman" pitchFamily="18" charset="0"/>
              </a:rPr>
              <a:t>gli alunni che non hanno letto il romanzo possono trasformare il racconto a fumetti in un racconto scritto, mantenendo i dialoghi e sostituendo i disegni con delle descrizioni.</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it-IT" altLang="zh-CN" dirty="0" smtClean="0">
                <a:solidFill>
                  <a:schemeClr val="bg1"/>
                </a:solidFill>
                <a:latin typeface="Times New Roman" pitchFamily="18" charset="0"/>
                <a:ea typeface="Times New Roman" pitchFamily="18" charset="0"/>
                <a:cs typeface="Times New Roman" pitchFamily="18" charset="0"/>
              </a:rPr>
              <a:t>  </a:t>
            </a:r>
            <a:r>
              <a:rPr lang="it-IT" altLang="zh-CN" b="1" dirty="0" smtClean="0">
                <a:solidFill>
                  <a:schemeClr val="bg1"/>
                </a:solidFill>
                <a:latin typeface="Times New Roman" pitchFamily="18" charset="0"/>
                <a:ea typeface="Times New Roman" pitchFamily="18" charset="0"/>
                <a:cs typeface="Times New Roman" pitchFamily="18" charset="0"/>
              </a:rPr>
              <a:t>dal romanzo al fumetto: </a:t>
            </a:r>
            <a:r>
              <a:rPr lang="it-IT" altLang="zh-CN" dirty="0" smtClean="0">
                <a:solidFill>
                  <a:schemeClr val="bg1"/>
                </a:solidFill>
                <a:latin typeface="Times New Roman" pitchFamily="18" charset="0"/>
                <a:ea typeface="Times New Roman" pitchFamily="18" charset="0"/>
                <a:cs typeface="Times New Roman" pitchFamily="18" charset="0"/>
              </a:rPr>
              <a:t>se gli alunni hanno letto il romanzo, possono trasformarlo in un racconto a fumetti inserendo i dialoghi e le didascalie nelle slide predisposte per questa attività (vedi PowerPoint  per gli alunni). Nel caso in cui ci fosse la necessità di abbassare il livello di difficoltà dell’attività, la si può guidare inserendo delle slide che </a:t>
            </a:r>
            <a:r>
              <a:rPr lang="it-IT" altLang="zh-CN" smtClean="0">
                <a:solidFill>
                  <a:schemeClr val="bg1"/>
                </a:solidFill>
                <a:latin typeface="Times New Roman" pitchFamily="18" charset="0"/>
                <a:ea typeface="Times New Roman" pitchFamily="18" charset="0"/>
                <a:cs typeface="Times New Roman" pitchFamily="18" charset="0"/>
              </a:rPr>
              <a:t>contengono anche </a:t>
            </a:r>
            <a:r>
              <a:rPr lang="it-IT" altLang="zh-CN" dirty="0" smtClean="0">
                <a:solidFill>
                  <a:schemeClr val="bg1"/>
                </a:solidFill>
                <a:latin typeface="Times New Roman" pitchFamily="18" charset="0"/>
                <a:ea typeface="Times New Roman" pitchFamily="18" charset="0"/>
                <a:cs typeface="Times New Roman" pitchFamily="18" charset="0"/>
              </a:rPr>
              <a:t>i dialoghi e le didascalie.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zh-CN"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endParaRPr>
          </a:p>
          <a:p>
            <a:pPr algn="just" fontAlgn="base">
              <a:spcBef>
                <a:spcPct val="0"/>
              </a:spcBef>
              <a:spcAft>
                <a:spcPct val="0"/>
              </a:spcAft>
            </a:pPr>
            <a:r>
              <a:rPr lang="it-IT" altLang="zh-CN" b="1" dirty="0" err="1" smtClean="0">
                <a:solidFill>
                  <a:schemeClr val="bg1"/>
                </a:solidFill>
                <a:latin typeface="Times New Roman" pitchFamily="18" charset="0"/>
                <a:ea typeface="Times New Roman" pitchFamily="18" charset="0"/>
                <a:cs typeface="Times New Roman" pitchFamily="18" charset="0"/>
              </a:rPr>
              <a:t>classeattiva.jimdofree.com</a:t>
            </a:r>
            <a:r>
              <a:rPr lang="it-IT" altLang="zh-CN" b="1" dirty="0" smtClean="0">
                <a:solidFill>
                  <a:schemeClr val="bg1"/>
                </a:solidFill>
                <a:latin typeface="Times New Roman" pitchFamily="18" charset="0"/>
                <a:ea typeface="Times New Roman" pitchFamily="18" charset="0"/>
                <a:cs typeface="Times New Roman" pitchFamily="18" charset="0"/>
              </a:rPr>
              <a:t>                                                                           Alberto </a:t>
            </a:r>
            <a:r>
              <a:rPr lang="it-IT" altLang="zh-CN" b="1" dirty="0" err="1" smtClean="0">
                <a:solidFill>
                  <a:schemeClr val="bg1"/>
                </a:solidFill>
                <a:latin typeface="Times New Roman" pitchFamily="18" charset="0"/>
                <a:ea typeface="Times New Roman" pitchFamily="18" charset="0"/>
                <a:cs typeface="Times New Roman" pitchFamily="18" charset="0"/>
              </a:rPr>
              <a:t>Staderini</a:t>
            </a:r>
            <a:r>
              <a:rPr lang="it-IT" altLang="zh-CN" b="1" dirty="0" smtClean="0">
                <a:solidFill>
                  <a:schemeClr val="bg1"/>
                </a:solidFill>
                <a:latin typeface="Times New Roman" pitchFamily="18" charset="0"/>
                <a:ea typeface="Times New Roman" pitchFamily="18" charset="0"/>
                <a:cs typeface="Times New Roman" pitchFamily="18"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file:///C:/Users/utente/Documents/SITO/DA%20INSERIRE/ITALIANO/CLASSE%202%C2%B0/L'ISOLA%20DEL%20TESORO/STORIA%20A%20FUMETTI/1/1.jpg"/>
          <p:cNvSpPr>
            <a:spLocks noChangeAspect="1" noChangeArrowheads="1"/>
          </p:cNvSpPr>
          <p:nvPr/>
        </p:nvSpPr>
        <p:spPr bwMode="auto">
          <a:xfrm>
            <a:off x="155575" y="-4365625"/>
            <a:ext cx="6743700" cy="9096375"/>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9" name="AutoShape 5" descr="C:\Users\utente\Documents\SITO\DA INSERIRE\ITALIANO\CLASSE 2%C2%B0\L'ISOLA DEL TESORO\Corrierino e Giornalino_ L'isola del tesoro (puntate 1-6)_files\cdp19651010_41_056_stitch.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1" name="AutoShape 7" descr="file:///C:/Users/utente/Documents/SITO/DA%20INSERIRE/ITALIANO/CLASSE%202%C2%B0/L'ISOLA%20DEL%20TESORO/2.jpg"/>
          <p:cNvSpPr>
            <a:spLocks noChangeAspect="1" noChangeArrowheads="1"/>
          </p:cNvSpPr>
          <p:nvPr/>
        </p:nvSpPr>
        <p:spPr bwMode="auto">
          <a:xfrm>
            <a:off x="155575" y="-4365625"/>
            <a:ext cx="6743700" cy="9096375"/>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2" name="Picture 8" descr="C:\Users\utente\Documents\SITO\DA INSERIRE\ITALIANO\CLASSE 2°\L'ISOLA DEL TESORO\2.jpg"/>
          <p:cNvPicPr>
            <a:picLocks noChangeAspect="1" noChangeArrowheads="1"/>
          </p:cNvPicPr>
          <p:nvPr/>
        </p:nvPicPr>
        <p:blipFill>
          <a:blip r:embed="rId2" cstate="print"/>
          <a:srcRect l="2256" r="3204"/>
          <a:stretch>
            <a:fillRect/>
          </a:stretch>
        </p:blipFill>
        <p:spPr bwMode="auto">
          <a:xfrm>
            <a:off x="4643439" y="357166"/>
            <a:ext cx="4361663" cy="6217920"/>
          </a:xfrm>
          <a:prstGeom prst="rect">
            <a:avLst/>
          </a:prstGeom>
          <a:noFill/>
        </p:spPr>
      </p:pic>
      <p:pic>
        <p:nvPicPr>
          <p:cNvPr id="2" name="Picture 2" descr="C:\Users\utente\Documents\SITO\DA INSERIRE\ITALIANO\CLASSE 2°\FUMETTI\L'ISOLA DEL TESORO\Corrierino e Giornalino_ L'isola del tesoro (puntate 1-6)_files\cdp19651010_41_054_stitch.jpg"/>
          <p:cNvPicPr>
            <a:picLocks noChangeAspect="1" noChangeArrowheads="1"/>
          </p:cNvPicPr>
          <p:nvPr/>
        </p:nvPicPr>
        <p:blipFill>
          <a:blip r:embed="rId3" cstate="print"/>
          <a:srcRect l="3098"/>
          <a:stretch>
            <a:fillRect/>
          </a:stretch>
        </p:blipFill>
        <p:spPr bwMode="auto">
          <a:xfrm>
            <a:off x="142844" y="357166"/>
            <a:ext cx="4469125" cy="621792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tente\Documents\SITO\DA INSERIRE\ITALIANO\CLASSE 2°\FUMETTI\L'ISOLA DEL TESORO\Corrierino e Giornalino_ L'isola del tesoro (puntate 1-6)_files\cdp19651017_42_094_stitch.jpg"/>
          <p:cNvPicPr>
            <a:picLocks noChangeAspect="1" noChangeArrowheads="1"/>
          </p:cNvPicPr>
          <p:nvPr/>
        </p:nvPicPr>
        <p:blipFill>
          <a:blip r:embed="rId2" cstate="print"/>
          <a:srcRect l="3098"/>
          <a:stretch>
            <a:fillRect/>
          </a:stretch>
        </p:blipFill>
        <p:spPr bwMode="auto">
          <a:xfrm>
            <a:off x="142844" y="214290"/>
            <a:ext cx="4469129" cy="6217920"/>
          </a:xfrm>
          <a:prstGeom prst="rect">
            <a:avLst/>
          </a:prstGeom>
          <a:noFill/>
        </p:spPr>
      </p:pic>
      <p:pic>
        <p:nvPicPr>
          <p:cNvPr id="2053" name="Picture 5" descr="C:\Users\utente\Documents\SITO\DA INSERIRE\ITALIANO\CLASSE 2°\FUMETTI\L'ISOLA DEL TESORO\Corrierino e Giornalino_ L'isola del tesoro (puntate 1-6)_files\cdp19651017_42_096_stitch.jpg"/>
          <p:cNvPicPr>
            <a:picLocks noChangeAspect="1" noChangeArrowheads="1"/>
          </p:cNvPicPr>
          <p:nvPr/>
        </p:nvPicPr>
        <p:blipFill>
          <a:blip r:embed="rId3" cstate="print"/>
          <a:srcRect r="3427"/>
          <a:stretch>
            <a:fillRect/>
          </a:stretch>
        </p:blipFill>
        <p:spPr bwMode="auto">
          <a:xfrm>
            <a:off x="4643438" y="142852"/>
            <a:ext cx="4429124" cy="644080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Documents\SITO\DA INSERIRE\ITALIANO\CLASSE 2°\FUMETTI\L'ISOLA DEL TESORO\Corrierino e Giornalino_ L'isola del tesoro (puntate 1-6)_files\cdp19651024_43_123_stitch.jpg"/>
          <p:cNvPicPr>
            <a:picLocks noChangeAspect="1" noChangeArrowheads="1"/>
          </p:cNvPicPr>
          <p:nvPr/>
        </p:nvPicPr>
        <p:blipFill>
          <a:blip r:embed="rId2" cstate="print"/>
          <a:srcRect l="3132"/>
          <a:stretch>
            <a:fillRect/>
          </a:stretch>
        </p:blipFill>
        <p:spPr bwMode="auto">
          <a:xfrm>
            <a:off x="142844" y="285728"/>
            <a:ext cx="4417694" cy="6083618"/>
          </a:xfrm>
          <a:prstGeom prst="rect">
            <a:avLst/>
          </a:prstGeom>
          <a:noFill/>
        </p:spPr>
      </p:pic>
      <p:pic>
        <p:nvPicPr>
          <p:cNvPr id="3075" name="Picture 3" descr="C:\Users\utente\Documents\SITO\DA INSERIRE\ITALIANO\CLASSE 2°\FUMETTI\L'ISOLA DEL TESORO\Corrierino e Giornalino_ L'isola del tesoro (puntate 1-6)_files\cdp19651024_43_125_stitch.jpg"/>
          <p:cNvPicPr>
            <a:picLocks noChangeAspect="1" noChangeArrowheads="1"/>
          </p:cNvPicPr>
          <p:nvPr/>
        </p:nvPicPr>
        <p:blipFill>
          <a:blip r:embed="rId3" cstate="print"/>
          <a:srcRect r="2638"/>
          <a:stretch>
            <a:fillRect/>
          </a:stretch>
        </p:blipFill>
        <p:spPr bwMode="auto">
          <a:xfrm>
            <a:off x="4572000" y="285728"/>
            <a:ext cx="4429156" cy="614648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tente\Documents\SITO\DA INSERIRE\ITALIANO\CLASSE 2°\FUMETTI\L'ISOLA DEL TESORO\Corrierino e Giornalino_ L'isola del tesoro (puntate 1-6)_files\cdp19651031_44_012_stitch.jpg"/>
          <p:cNvPicPr>
            <a:picLocks noChangeAspect="1" noChangeArrowheads="1"/>
          </p:cNvPicPr>
          <p:nvPr/>
        </p:nvPicPr>
        <p:blipFill>
          <a:blip r:embed="rId2" cstate="print"/>
          <a:srcRect l="1589"/>
          <a:stretch>
            <a:fillRect/>
          </a:stretch>
        </p:blipFill>
        <p:spPr bwMode="auto">
          <a:xfrm>
            <a:off x="142844" y="285728"/>
            <a:ext cx="4423410" cy="6297930"/>
          </a:xfrm>
          <a:prstGeom prst="rect">
            <a:avLst/>
          </a:prstGeom>
          <a:noFill/>
        </p:spPr>
      </p:pic>
      <p:pic>
        <p:nvPicPr>
          <p:cNvPr id="4099" name="Picture 3" descr="C:\Users\utente\Documents\SITO\DA INSERIRE\ITALIANO\CLASSE 2°\FUMETTI\L'ISOLA DEL TESORO\Corrierino e Giornalino_ L'isola del tesoro (puntate 1-6)_files\cdp19651031_44_014_stitch.jpg"/>
          <p:cNvPicPr>
            <a:picLocks noChangeAspect="1" noChangeArrowheads="1"/>
          </p:cNvPicPr>
          <p:nvPr/>
        </p:nvPicPr>
        <p:blipFill>
          <a:blip r:embed="rId3" cstate="print"/>
          <a:srcRect r="3426"/>
          <a:stretch>
            <a:fillRect/>
          </a:stretch>
        </p:blipFill>
        <p:spPr bwMode="auto">
          <a:xfrm>
            <a:off x="4572000" y="285728"/>
            <a:ext cx="4429161" cy="620363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tente\Documents\SITO\DA INSERIRE\ITALIANO\CLASSE 2°\FUMETTI\L'ISOLA DEL TESORO\Corrierino e Giornalino_ L'isola del tesoro (puntate 1-6)_files\cdp19651107_45_043_stitch.jpg"/>
          <p:cNvPicPr>
            <a:picLocks noChangeAspect="1" noChangeArrowheads="1"/>
          </p:cNvPicPr>
          <p:nvPr/>
        </p:nvPicPr>
        <p:blipFill>
          <a:blip r:embed="rId2" cstate="print"/>
          <a:srcRect l="1589"/>
          <a:stretch>
            <a:fillRect/>
          </a:stretch>
        </p:blipFill>
        <p:spPr bwMode="auto">
          <a:xfrm>
            <a:off x="142844" y="357166"/>
            <a:ext cx="4423410" cy="6272213"/>
          </a:xfrm>
          <a:prstGeom prst="rect">
            <a:avLst/>
          </a:prstGeom>
          <a:noFill/>
        </p:spPr>
      </p:pic>
      <p:pic>
        <p:nvPicPr>
          <p:cNvPr id="5123" name="Picture 3" descr="C:\Users\utente\Documents\SITO\DA INSERIRE\ITALIANO\CLASSE 2°\FUMETTI\L'ISOLA DEL TESORO\Corrierino e Giornalino_ L'isola del tesoro (puntate 1-6)_files\cdp19651107_45_045_stitch.jpg"/>
          <p:cNvPicPr>
            <a:picLocks noChangeAspect="1" noChangeArrowheads="1"/>
          </p:cNvPicPr>
          <p:nvPr/>
        </p:nvPicPr>
        <p:blipFill>
          <a:blip r:embed="rId3" cstate="print"/>
          <a:srcRect r="3965"/>
          <a:stretch>
            <a:fillRect/>
          </a:stretch>
        </p:blipFill>
        <p:spPr bwMode="auto">
          <a:xfrm>
            <a:off x="4572000" y="285728"/>
            <a:ext cx="4429156" cy="623792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tente\Documents\SITO\DA INSERIRE\ITALIANO\CLASSE 2°\FUMETTI\L'ISOLA DEL TESORO\Corrierino e Giornalino_ L'isola del tesoro (puntate 1-6)_files\cdp19651114_46_086_stitch.jpg"/>
          <p:cNvPicPr>
            <a:picLocks noChangeAspect="1" noChangeArrowheads="1"/>
          </p:cNvPicPr>
          <p:nvPr/>
        </p:nvPicPr>
        <p:blipFill>
          <a:blip r:embed="rId2" cstate="print"/>
          <a:srcRect l="3098"/>
          <a:stretch>
            <a:fillRect/>
          </a:stretch>
        </p:blipFill>
        <p:spPr bwMode="auto">
          <a:xfrm>
            <a:off x="71406" y="285728"/>
            <a:ext cx="4469129" cy="6295073"/>
          </a:xfrm>
          <a:prstGeom prst="rect">
            <a:avLst/>
          </a:prstGeom>
          <a:noFill/>
        </p:spPr>
      </p:pic>
      <p:pic>
        <p:nvPicPr>
          <p:cNvPr id="6147" name="Picture 3" descr="C:\Users\utente\Documents\SITO\DA INSERIRE\ITALIANO\CLASSE 2°\FUMETTI\L'ISOLA DEL TESORO\Corrierino e Giornalino_ L'isola del tesoro (puntate 1-6)_files\cdp19651114_46_088_stitch.jpg"/>
          <p:cNvPicPr>
            <a:picLocks noChangeAspect="1" noChangeArrowheads="1"/>
          </p:cNvPicPr>
          <p:nvPr/>
        </p:nvPicPr>
        <p:blipFill>
          <a:blip r:embed="rId3" cstate="print"/>
          <a:srcRect r="1377"/>
          <a:stretch>
            <a:fillRect/>
          </a:stretch>
        </p:blipFill>
        <p:spPr bwMode="auto">
          <a:xfrm>
            <a:off x="4500562" y="214290"/>
            <a:ext cx="4500594" cy="617505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4" descr="file:///C:/Users/utente/Documents/SITO/DA%20INSERIRE/ITALIANO/CLASSE%202%C2%B0/FUMETTI/L'ISOLA%20DEL%20TESORO/cdp19651121_47_121_stitch.jpg"/>
          <p:cNvSpPr>
            <a:spLocks noChangeAspect="1" noChangeArrowheads="1"/>
          </p:cNvSpPr>
          <p:nvPr/>
        </p:nvSpPr>
        <p:spPr bwMode="auto">
          <a:xfrm>
            <a:off x="155575" y="-4365625"/>
            <a:ext cx="6667500" cy="9096375"/>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3" name="Picture 5" descr="C:\Users\utente\Documents\SITO\DA INSERIRE\ITALIANO\CLASSE 2°\FUMETTI\L'ISOLA DEL TESORO\cdp19651121_47_121_stitch.jpg"/>
          <p:cNvPicPr>
            <a:picLocks noChangeAspect="1" noChangeArrowheads="1"/>
          </p:cNvPicPr>
          <p:nvPr/>
        </p:nvPicPr>
        <p:blipFill>
          <a:blip r:embed="rId2" cstate="print"/>
          <a:srcRect l="1566"/>
          <a:stretch>
            <a:fillRect/>
          </a:stretch>
        </p:blipFill>
        <p:spPr bwMode="auto">
          <a:xfrm>
            <a:off x="71406" y="214290"/>
            <a:ext cx="4489132" cy="6217920"/>
          </a:xfrm>
          <a:prstGeom prst="rect">
            <a:avLst/>
          </a:prstGeom>
          <a:noFill/>
        </p:spPr>
      </p:pic>
      <p:pic>
        <p:nvPicPr>
          <p:cNvPr id="7174" name="Picture 6" descr="C:\Users\utente\Documents\SITO\DA INSERIRE\ITALIANO\CLASSE 2°\FUMETTI\L'ISOLA DEL TESORO\cdp19651121_47_123_stitch.jpg"/>
          <p:cNvPicPr>
            <a:picLocks noChangeAspect="1" noChangeArrowheads="1"/>
          </p:cNvPicPr>
          <p:nvPr/>
        </p:nvPicPr>
        <p:blipFill>
          <a:blip r:embed="rId3"/>
          <a:srcRect r="567"/>
          <a:stretch>
            <a:fillRect/>
          </a:stretch>
        </p:blipFill>
        <p:spPr bwMode="auto">
          <a:xfrm>
            <a:off x="4500562" y="142852"/>
            <a:ext cx="4500594" cy="6283643"/>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44943</TotalTime>
  <Words>128</Words>
  <Application>Microsoft Office PowerPoint</Application>
  <PresentationFormat>Presentazione su schermo (4:3)</PresentationFormat>
  <Paragraphs>7</Paragraphs>
  <Slides>11</Slides>
  <Notes>0</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Carta</vt:lpstr>
      <vt:lpstr>L’ISOLA DEL TESORO Prima parte</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3838</cp:revision>
  <dcterms:created xsi:type="dcterms:W3CDTF">2021-02-01T13:54:03Z</dcterms:created>
  <dcterms:modified xsi:type="dcterms:W3CDTF">2023-05-03T17:10:03Z</dcterms:modified>
</cp:coreProperties>
</file>