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188" r:id="rId1"/>
  </p:sldMasterIdLst>
  <p:notesMasterIdLst>
    <p:notesMasterId r:id="rId17"/>
  </p:notesMasterIdLst>
  <p:sldIdLst>
    <p:sldId id="494" r:id="rId2"/>
    <p:sldId id="496" r:id="rId3"/>
    <p:sldId id="481" r:id="rId4"/>
    <p:sldId id="482" r:id="rId5"/>
    <p:sldId id="483" r:id="rId6"/>
    <p:sldId id="484" r:id="rId7"/>
    <p:sldId id="485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97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0739" autoAdjust="0"/>
  </p:normalViewPr>
  <p:slideViewPr>
    <p:cSldViewPr>
      <p:cViewPr>
        <p:scale>
          <a:sx n="110" d="100"/>
          <a:sy n="110" d="100"/>
        </p:scale>
        <p:origin x="-1632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25/03/2022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772400" cy="2731008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00B050"/>
                </a:solidFill>
              </a:rPr>
              <a:t>PROCESSO A YAMAMOTO</a:t>
            </a:r>
            <a:endParaRPr lang="it-IT" sz="5400" dirty="0">
              <a:solidFill>
                <a:srgbClr val="00B05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Documents\SITO\DA INSERIRE\STORIA\LA STORIA A FUMETTI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086" y="0"/>
            <a:ext cx="46658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Documents\SITO\DA INSERIRE\STORIA\LA STORIA A FUMETTI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542" y="0"/>
            <a:ext cx="48029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Documents\SITO\DA INSERIRE\STORIA\LA STORIA A FUMETTI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166" y="0"/>
            <a:ext cx="46876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Documents\SITO\DA INSERIRE\STORIA\LA STORIA A FUMETTI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899" y="0"/>
            <a:ext cx="47802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ente\Documents\SITO\DA INSERIRE\STORIA\LA STORIA A FUMETTI\012.jpg"/>
          <p:cNvPicPr>
            <a:picLocks noChangeAspect="1" noChangeArrowheads="1"/>
          </p:cNvPicPr>
          <p:nvPr/>
        </p:nvPicPr>
        <p:blipFill>
          <a:blip r:embed="rId2" cstate="print"/>
          <a:srcRect b="47843"/>
          <a:stretch>
            <a:fillRect/>
          </a:stretch>
        </p:blipFill>
        <p:spPr bwMode="auto">
          <a:xfrm>
            <a:off x="1120140" y="117348"/>
            <a:ext cx="6903720" cy="3454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5"/>
            <a:ext cx="8229600" cy="603696"/>
          </a:xfrm>
        </p:spPr>
        <p:txBody>
          <a:bodyPr>
            <a:noAutofit/>
          </a:bodyPr>
          <a:lstStyle/>
          <a:p>
            <a:pPr algn="just"/>
            <a:r>
              <a:rPr lang="it-IT" sz="3600" dirty="0" smtClean="0"/>
              <a:t>TESTO </a:t>
            </a:r>
            <a:r>
              <a:rPr lang="it-IT" sz="3600" dirty="0" err="1" smtClean="0"/>
              <a:t>DI</a:t>
            </a:r>
            <a:r>
              <a:rPr lang="it-IT" sz="3600" dirty="0" smtClean="0"/>
              <a:t> </a:t>
            </a:r>
            <a:r>
              <a:rPr lang="it-IT" sz="3600" dirty="0" err="1" smtClean="0"/>
              <a:t>…………………………</a:t>
            </a:r>
            <a:r>
              <a:rPr lang="it-IT" sz="3600" dirty="0" smtClean="0"/>
              <a:t>..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57216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REQUISITORIA </a:t>
            </a:r>
          </a:p>
          <a:p>
            <a:pPr algn="ctr">
              <a:buNone/>
            </a:pPr>
            <a:endParaRPr lang="it-IT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038600" cy="557216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DIFESA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785926"/>
            <a:ext cx="8572528" cy="20313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In questo racconto a fumetti viene rappresentato un immaginario processo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all’ammiraglio </a:t>
            </a:r>
            <a:r>
              <a:rPr lang="it-IT" dirty="0" err="1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Yamamoto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, comandante in capo della  flotta giapponese, che ideò e condusse l’attacco a sorpresa alla base navale americana di Pearl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Harbor.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Alla fine del processo, sarai invitato a scrivere sia la requisitoria, cioè le conclusioni del giudice accusatore, sia la difesa dell’imputato. Dovrai quindi assumere, sulla base di quanto è emerso nel processo, i due diversi punti di vista. Alla fine, potrai confrontare le tue riflessioni con quelle dei tuoi compagni e con quelle dell’autore del fumetto che ti saranno fatte vedere dall’insegnante.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ocuments\SITO\DA INSERIRE\STORIA\LA STORIA A FUMETTI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8005" y="0"/>
            <a:ext cx="50479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STORIA\LA STORIA A FUMETTI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695" y="0"/>
            <a:ext cx="50186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ocuments\SITO\DA INSERIRE\STORIA\LA STORIA A FUMETTI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421" y="0"/>
            <a:ext cx="48331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ocuments\SITO\DA INSERIRE\STORIA\LA STORIA A FUMETTI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045" y="0"/>
            <a:ext cx="48559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ocuments\SITO\DA INSERIRE\STORIA\LA STORIA A FUMETTI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1598" y="0"/>
            <a:ext cx="47608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ocuments\SITO\DA INSERIRE\STORIA\LA STORIA A FUMETTI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200" y="0"/>
            <a:ext cx="4821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ocuments\SITO\DA INSERIRE\STORIA\LA STORIA A FUMETTI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314" y="0"/>
            <a:ext cx="47733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4070</TotalTime>
  <Words>114</Words>
  <Application>Microsoft Office PowerPoint</Application>
  <PresentationFormat>Presentazione su schermo (4:3)</PresentationFormat>
  <Paragraphs>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Verve</vt:lpstr>
      <vt:lpstr>PROCESSO A YAMAMOTO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TESTO DI …………………………..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436</cp:revision>
  <dcterms:created xsi:type="dcterms:W3CDTF">2021-02-01T13:54:03Z</dcterms:created>
  <dcterms:modified xsi:type="dcterms:W3CDTF">2022-03-25T10:14:04Z</dcterms:modified>
</cp:coreProperties>
</file>