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188" r:id="rId1"/>
  </p:sldMasterIdLst>
  <p:notesMasterIdLst>
    <p:notesMasterId r:id="rId16"/>
  </p:notesMasterIdLst>
  <p:sldIdLst>
    <p:sldId id="494" r:id="rId2"/>
    <p:sldId id="495" r:id="rId3"/>
    <p:sldId id="481" r:id="rId4"/>
    <p:sldId id="482" r:id="rId5"/>
    <p:sldId id="483" r:id="rId6"/>
    <p:sldId id="484" r:id="rId7"/>
    <p:sldId id="485" r:id="rId8"/>
    <p:sldId id="486" r:id="rId9"/>
    <p:sldId id="487" r:id="rId10"/>
    <p:sldId id="488" r:id="rId11"/>
    <p:sldId id="489" r:id="rId12"/>
    <p:sldId id="490" r:id="rId13"/>
    <p:sldId id="491" r:id="rId14"/>
    <p:sldId id="492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0739" autoAdjust="0"/>
  </p:normalViewPr>
  <p:slideViewPr>
    <p:cSldViewPr>
      <p:cViewPr>
        <p:scale>
          <a:sx n="110" d="100"/>
          <a:sy n="110" d="100"/>
        </p:scale>
        <p:origin x="-1644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772400" cy="2731008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00B050"/>
                </a:solidFill>
              </a:rPr>
              <a:t>PROCESSO </a:t>
            </a:r>
            <a:r>
              <a:rPr lang="it-IT" sz="5400" dirty="0" smtClean="0">
                <a:solidFill>
                  <a:srgbClr val="00B050"/>
                </a:solidFill>
              </a:rPr>
              <a:t>A YAMAMOTO</a:t>
            </a:r>
            <a:endParaRPr lang="it-IT" sz="5400" dirty="0">
              <a:solidFill>
                <a:srgbClr val="00B050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Documents\SITO\DA INSERIRE\STORIA\LA STORIA A FUMETTI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086" y="0"/>
            <a:ext cx="46658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Documents\SITO\DA INSERIRE\STORIA\LA STORIA A FUMETTI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542" y="0"/>
            <a:ext cx="48029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ente\Documents\SITO\DA INSERIRE\STORIA\LA STORIA A FUMETTI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166" y="0"/>
            <a:ext cx="46876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ente\Documents\SITO\DA INSERIRE\STORIA\LA STORIA A FUMETTI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899" y="0"/>
            <a:ext cx="47802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tente\Documents\SITO\DA INSERIRE\STORIA\LA STORIA A FUMETTI\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40" y="117348"/>
            <a:ext cx="6903720" cy="6623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1785926"/>
            <a:ext cx="8572528" cy="34163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In questo racconto a fumetti viene rappresentato un immaginario processo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all’ammiraglio </a:t>
            </a:r>
            <a:r>
              <a:rPr lang="it-IT" dirty="0" err="1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Yamamoto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, comandante in capo della  flotta giapponese, che ideò e condusse l’attacco a sorpresa alla base navale americana di Pearl Harbor. Alla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fine vengono riportate la requisitoria dell’accusa e la difesa dell’imputato e si chiede al lettore di esprimersi a favore dell’una o dell’altra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Per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dare maggiore spazio alla riflessione degli alunni, nel PowerPoint destinato a loro i testi della requisitoria e della difesa sono stati omessi. Saranno gli alunni stessi a scriverli assumendo il punto di vista prima del giudice accusatore e poi quello dell’imputato. Alla fine del lavoro, si potranno confrontare le diverse versioni date dalla classe con quelle dell’autore del fumetto.</a:t>
            </a:r>
          </a:p>
          <a:p>
            <a:pPr algn="just"/>
            <a:endParaRPr lang="it-IT" dirty="0" smtClean="0">
              <a:ln>
                <a:solidFill>
                  <a:srgbClr val="996633"/>
                </a:solidFill>
              </a:ln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dirty="0" err="1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classeattiva.jimdofree.com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Alberto </a:t>
            </a:r>
            <a:r>
              <a:rPr lang="it-IT" dirty="0" err="1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Staderini</a:t>
            </a:r>
            <a:endParaRPr lang="it-IT" dirty="0" smtClean="0">
              <a:ln>
                <a:solidFill>
                  <a:srgbClr val="996633"/>
                </a:solidFill>
              </a:ln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Documents\SITO\DA INSERIRE\STORIA\LA STORIA A FUMETTI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8005" y="0"/>
            <a:ext cx="50479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STORIA\LA STORIA A FUMETTI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695" y="0"/>
            <a:ext cx="50186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ocuments\SITO\DA INSERIRE\STORIA\LA STORIA A FUMETTI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421" y="0"/>
            <a:ext cx="483315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ocuments\SITO\DA INSERIRE\STORIA\LA STORIA A FUMETTI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045" y="0"/>
            <a:ext cx="48559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ocuments\SITO\DA INSERIRE\STORIA\LA STORIA A FUMETTI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1598" y="0"/>
            <a:ext cx="47608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Documents\SITO\DA INSERIRE\STORIA\LA STORIA A FUMETTI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200" y="0"/>
            <a:ext cx="4821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Documents\SITO\DA INSERIRE\STORIA\LA STORIA A FUMETTI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314" y="0"/>
            <a:ext cx="47733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4065</TotalTime>
  <Words>130</Words>
  <Application>Microsoft Office PowerPoint</Application>
  <PresentationFormat>Presentazione su schermo (4:3)</PresentationFormat>
  <Paragraphs>5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Verve</vt:lpstr>
      <vt:lpstr>PROCESSO A YAMAMOTO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435</cp:revision>
  <dcterms:created xsi:type="dcterms:W3CDTF">2021-02-01T13:54:03Z</dcterms:created>
  <dcterms:modified xsi:type="dcterms:W3CDTF">2022-03-25T10:06:22Z</dcterms:modified>
</cp:coreProperties>
</file>