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73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3652" autoAdjust="0"/>
  </p:normalViewPr>
  <p:slideViewPr>
    <p:cSldViewPr>
      <p:cViewPr varScale="1">
        <p:scale>
          <a:sx n="107" d="100"/>
          <a:sy n="107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20D693-79E9-4108-B1FD-C557A8B56235}" type="datetimeFigureOut">
              <a:rPr lang="it-IT" smtClean="0"/>
              <a:pPr/>
              <a:t>13/02/2022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B2A66B6-2BFD-4E53-964C-493547BCE58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Pictures\2021-12-31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Pictures\2021-12-31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Pictures\2022-01-01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Pictures\2022-01-01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Pictures\2022-01-01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ente\Pictures\2022-01-01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tente\Pictures\2022-01-01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Pictures\2021-12-31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Pictures\2021-12-31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Pictures\2021-12-31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Pictures\2021-12-31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Pictures\2021-12-31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Pictures\2021-12-31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Pictures\2021-12-31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Pictures\2022-02-13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974336" cy="6847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nologia">
  <a:themeElements>
    <a:clrScheme name="Tecnologi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nologi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nologi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841</TotalTime>
  <Words>0</Words>
  <Application>Microsoft Office PowerPoint</Application>
  <PresentationFormat>Presentazione su schermo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Tecnologia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utente</dc:creator>
  <cp:lastModifiedBy>utente</cp:lastModifiedBy>
  <cp:revision>102</cp:revision>
  <dcterms:created xsi:type="dcterms:W3CDTF">2021-02-06T20:16:33Z</dcterms:created>
  <dcterms:modified xsi:type="dcterms:W3CDTF">2022-02-13T17:15:56Z</dcterms:modified>
</cp:coreProperties>
</file>