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32" r:id="rId1"/>
  </p:sldMasterIdLst>
  <p:notesMasterIdLst>
    <p:notesMasterId r:id="rId17"/>
  </p:notesMasterIdLst>
  <p:sldIdLst>
    <p:sldId id="479" r:id="rId2"/>
    <p:sldId id="494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9" r:id="rId11"/>
    <p:sldId id="490" r:id="rId12"/>
    <p:sldId id="491" r:id="rId13"/>
    <p:sldId id="492" r:id="rId14"/>
    <p:sldId id="493" r:id="rId15"/>
    <p:sldId id="495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0739" autoAdjust="0"/>
  </p:normalViewPr>
  <p:slideViewPr>
    <p:cSldViewPr>
      <p:cViewPr>
        <p:scale>
          <a:sx n="110" d="100"/>
          <a:sy n="110" d="100"/>
        </p:scale>
        <p:origin x="-1632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5644A33-DD72-4D89-A752-DFEB6108DC67}" type="datetimeFigureOut">
              <a:rPr lang="it-IT" smtClean="0"/>
              <a:pPr/>
              <a:t>18/01/2022</a:t>
            </a:fld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72400" cy="273100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00B050"/>
                </a:solidFill>
              </a:rPr>
              <a:t>PROCESSO AD ALFRED NOBEL</a:t>
            </a:r>
            <a:endParaRPr lang="it-IT" sz="5400" dirty="0">
              <a:solidFill>
                <a:srgbClr val="00B05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Pictures\2022-01-18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5202" y="0"/>
            <a:ext cx="49935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Pictures\2022-01-18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698" y="0"/>
            <a:ext cx="47906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Pictures\2022-01-18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259" y="0"/>
            <a:ext cx="49034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Pictures\2022-01-18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91" y="0"/>
            <a:ext cx="49274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Pictures\2022-01-18\013.jpg"/>
          <p:cNvPicPr>
            <a:picLocks noChangeAspect="1" noChangeArrowheads="1"/>
          </p:cNvPicPr>
          <p:nvPr/>
        </p:nvPicPr>
        <p:blipFill>
          <a:blip r:embed="rId2" cstate="print"/>
          <a:srcRect b="45555"/>
          <a:stretch>
            <a:fillRect/>
          </a:stretch>
        </p:blipFill>
        <p:spPr bwMode="auto">
          <a:xfrm>
            <a:off x="1571604" y="1285860"/>
            <a:ext cx="5964936" cy="3499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35"/>
            <a:ext cx="8229600" cy="603696"/>
          </a:xfrm>
        </p:spPr>
        <p:txBody>
          <a:bodyPr>
            <a:noAutofit/>
          </a:bodyPr>
          <a:lstStyle/>
          <a:p>
            <a:pPr algn="just"/>
            <a:r>
              <a:rPr lang="it-IT" sz="3600" dirty="0" smtClean="0"/>
              <a:t>TESTO </a:t>
            </a:r>
            <a:r>
              <a:rPr lang="it-IT" sz="3600" dirty="0" err="1" smtClean="0"/>
              <a:t>DI</a:t>
            </a:r>
            <a:r>
              <a:rPr lang="it-IT" sz="3600" dirty="0" smtClean="0"/>
              <a:t> </a:t>
            </a:r>
            <a:r>
              <a:rPr lang="it-IT" sz="3600" dirty="0" err="1" smtClean="0"/>
              <a:t>…………………………</a:t>
            </a:r>
            <a:r>
              <a:rPr lang="it-IT" sz="3600" dirty="0" smtClean="0"/>
              <a:t>..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57216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REQUISITORIA </a:t>
            </a:r>
          </a:p>
          <a:p>
            <a:pPr algn="ctr"/>
            <a:endParaRPr lang="it-IT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557216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DIFESA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20313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 questo racconto a fumetti viene rappresentato un immaginario processo ad Alfred Nobel, noto per essere stato l’inventore della dinamite e l’ideatore e fondatore del premio Nobel. Alla fine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del processo, sarai invitato a scrivere sia la requisitoria, cioè le conclusioni del giudice accusatore, sia la difesa dell’imputato. Dovrai quindi assumere, sulla base di quanto è emerso nel processo, i due diversi punti di vista. Alla fine, potrai confrontare le tue riflessioni con quelle dei tuoi compagni e con quelle dell’autore del fumetto che ti saranno fatte vedere dall’insegnante.</a:t>
            </a:r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tente\Pictures\2022-01-18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727" y="0"/>
            <a:ext cx="49945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tente\Pictures\2022-01-18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985" y="0"/>
            <a:ext cx="49020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Pictures\2022-01-18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668" y="0"/>
            <a:ext cx="48826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Pictures\2022-01-18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1323" y="0"/>
            <a:ext cx="48813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Pictures\2022-01-18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742" y="0"/>
            <a:ext cx="49105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Pictures\2022-01-18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102" y="0"/>
            <a:ext cx="49337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Pictures\2022-01-18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318" y="0"/>
            <a:ext cx="48353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ssi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alassi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4158</TotalTime>
  <Words>109</Words>
  <Application>Microsoft Office PowerPoint</Application>
  <PresentationFormat>Presentazione su schermo (4:3)</PresentationFormat>
  <Paragraphs>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Galassia</vt:lpstr>
      <vt:lpstr>PROCESSO AD ALFRED NOBEL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TESTO DI …………………………..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445</cp:revision>
  <dcterms:created xsi:type="dcterms:W3CDTF">2021-02-01T13:54:03Z</dcterms:created>
  <dcterms:modified xsi:type="dcterms:W3CDTF">2022-01-18T15:50:12Z</dcterms:modified>
</cp:coreProperties>
</file>