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332" r:id="rId1"/>
  </p:sldMasterIdLst>
  <p:notesMasterIdLst>
    <p:notesMasterId r:id="rId16"/>
  </p:notesMasterIdLst>
  <p:sldIdLst>
    <p:sldId id="479" r:id="rId2"/>
    <p:sldId id="494" r:id="rId3"/>
    <p:sldId id="481" r:id="rId4"/>
    <p:sldId id="482" r:id="rId5"/>
    <p:sldId id="483" r:id="rId6"/>
    <p:sldId id="484" r:id="rId7"/>
    <p:sldId id="485" r:id="rId8"/>
    <p:sldId id="486" r:id="rId9"/>
    <p:sldId id="487" r:id="rId10"/>
    <p:sldId id="489" r:id="rId11"/>
    <p:sldId id="490" r:id="rId12"/>
    <p:sldId id="491" r:id="rId13"/>
    <p:sldId id="492" r:id="rId14"/>
    <p:sldId id="493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0739" autoAdjust="0"/>
  </p:normalViewPr>
  <p:slideViewPr>
    <p:cSldViewPr>
      <p:cViewPr>
        <p:scale>
          <a:sx n="110" d="100"/>
          <a:sy n="110" d="100"/>
        </p:scale>
        <p:origin x="-1632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B870-81A0-4A92-9CF2-AD12495E42ED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5320F-4656-4F53-92FD-42CAD2B2DB8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tonda angolo diagonale rettangolo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it-IT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tonda angolo diagonale rettangolo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14348" y="1357298"/>
            <a:ext cx="7772400" cy="2731008"/>
          </a:xfrm>
        </p:spPr>
        <p:txBody>
          <a:bodyPr>
            <a:normAutofit/>
          </a:bodyPr>
          <a:lstStyle/>
          <a:p>
            <a:pPr algn="ctr"/>
            <a:r>
              <a:rPr lang="it-IT" sz="5400" dirty="0" smtClean="0">
                <a:solidFill>
                  <a:srgbClr val="00B050"/>
                </a:solidFill>
              </a:rPr>
              <a:t>PROCESSO AD ALFRED NOBEL</a:t>
            </a:r>
            <a:endParaRPr lang="it-IT" sz="5400" dirty="0">
              <a:solidFill>
                <a:srgbClr val="00B050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285720" y="6858000"/>
            <a:ext cx="8458200" cy="1219200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tente\Pictures\2022-01-18\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5202" y="0"/>
            <a:ext cx="49935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tente\Pictures\2022-01-18\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6698" y="0"/>
            <a:ext cx="47906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tente\Pictures\2022-01-18\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0259" y="0"/>
            <a:ext cx="490348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tente\Pictures\2022-01-18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8291" y="0"/>
            <a:ext cx="49274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tente\Pictures\2022-01-18\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532" y="214884"/>
            <a:ext cx="5964936" cy="642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7158" y="1785926"/>
            <a:ext cx="8572528" cy="286232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rgbClr val="99663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In questo racconto a fumetti viene rappresentato un immaginario processo ad Alfred Nobel, noto per essere stato l’inventore della dinamite e l’ideatore e fondatore del premio Nobel. Alla fine vengono riportate la requisitoria dell’accusa e la difesa dell’imputato e si chiede al lettore di esprimersi a favore dell’una o dell’altra. Per dare maggiore spazio alla riflessione degli alunni, nel PowerPoint destinato a loro i testi della requisitoria e della difesa sono stati omessi. Saranno gli alunni stessi a scriverli assumendo il punto di vista prima del giudice accusatore e poi quello dell’imputato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. Alla fine del lavoro, si potranno confrontare le diverse versioni date dalla classe con quelle dell’autore del fumetto.</a:t>
            </a:r>
            <a:endParaRPr lang="it-IT" dirty="0" smtClean="0">
              <a:ln>
                <a:solidFill>
                  <a:srgbClr val="996633"/>
                </a:solidFill>
              </a:ln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it-IT" dirty="0" smtClean="0">
              <a:ln>
                <a:solidFill>
                  <a:srgbClr val="996633"/>
                </a:solidFill>
              </a:ln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it-IT" dirty="0" err="1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classeattiva.jimdofree.com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Alberto </a:t>
            </a:r>
            <a:r>
              <a:rPr lang="it-IT" dirty="0" err="1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Staderini</a:t>
            </a:r>
            <a:endParaRPr lang="it-IT" dirty="0" smtClean="0">
              <a:ln>
                <a:solidFill>
                  <a:srgbClr val="996633"/>
                </a:solidFill>
              </a:ln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tente\Pictures\2022-01-18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4727" y="0"/>
            <a:ext cx="49945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tente\Pictures\2022-01-18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0985" y="0"/>
            <a:ext cx="49020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Pictures\2022-01-18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0668" y="0"/>
            <a:ext cx="48826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Pictures\2022-01-18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1323" y="0"/>
            <a:ext cx="48813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ente\Pictures\2022-01-18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6742" y="0"/>
            <a:ext cx="491051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ente\Pictures\2022-01-18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102" y="0"/>
            <a:ext cx="493379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ente\Pictures\2022-01-18\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4318" y="0"/>
            <a:ext cx="48353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alassia">
  <a:themeElements>
    <a:clrScheme name="Galassi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Galassi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Galassi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4147</TotalTime>
  <Words>125</Words>
  <Application>Microsoft Office PowerPoint</Application>
  <PresentationFormat>Presentazione su schermo (4:3)</PresentationFormat>
  <Paragraphs>4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Galassia</vt:lpstr>
      <vt:lpstr>PROCESSO AD ALFRED NOBEL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</dc:title>
  <dc:creator>utente</dc:creator>
  <cp:lastModifiedBy>utente</cp:lastModifiedBy>
  <cp:revision>444</cp:revision>
  <dcterms:created xsi:type="dcterms:W3CDTF">2021-02-01T13:54:03Z</dcterms:created>
  <dcterms:modified xsi:type="dcterms:W3CDTF">2022-01-18T15:50:37Z</dcterms:modified>
</cp:coreProperties>
</file>