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335" r:id="rId2"/>
    <p:sldId id="477" r:id="rId3"/>
    <p:sldId id="478" r:id="rId4"/>
    <p:sldId id="479" r:id="rId5"/>
    <p:sldId id="480" r:id="rId6"/>
    <p:sldId id="484" r:id="rId7"/>
    <p:sldId id="481" r:id="rId8"/>
    <p:sldId id="482" r:id="rId9"/>
    <p:sldId id="483" r:id="rId10"/>
    <p:sldId id="485" r:id="rId11"/>
    <p:sldId id="486" r:id="rId12"/>
    <p:sldId id="487" r:id="rId13"/>
    <p:sldId id="48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253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24/10/2021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85720" y="6858000"/>
            <a:ext cx="8458200" cy="12192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7200" smtClean="0"/>
              <a:t>ARCHIVIO 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 txBox="1">
            <a:spLocks/>
          </p:cNvSpPr>
          <p:nvPr/>
        </p:nvSpPr>
        <p:spPr>
          <a:xfrm>
            <a:off x="500034" y="2500306"/>
            <a:ext cx="8458200" cy="114300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all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 TERRITORIO</a:t>
            </a:r>
            <a:r>
              <a:rPr kumimoji="0" lang="it-IT" sz="3600" b="0" i="0" u="none" strike="noStrike" kern="1200" cap="all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3600" b="0" i="0" u="none" strike="noStrike" kern="1200" cap="all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3600" b="0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davidsbeenhere.com/wp-content/uploads/2021/03/top-things-to-see-and-do-in-valbona-albania-davidsbeenhere-4-980x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37826" cy="25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2" descr="Le coste dell&amp;#39;Albania – Savio e Sim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864000" cy="273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3" descr="C:\Users\utente\Documents\SITO\DA INSERIRE\GEOGRAFIA\CLASSE 2°\4-ALBANIA\IMMAGINI\1-IL TERRITORIO\1-RILIEVO\2-va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86124"/>
            <a:ext cx="3672291" cy="32450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2" descr="Maltempo: alluvioni, tre vittime in Alban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2" y="285728"/>
            <a:ext cx="3887872" cy="25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tente\Documents\SITO\DA INSERIRE\GEOGRAFIA\CLASSE 2°\4-ALBANIA\IMMAGINI\1-IL TERRITORIO\1-RILIEVO\4-costa coltiv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559140" cy="370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2" descr="Panorama Natura Valbona - Foto gratis su Pixa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374000" cy="29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Borsh, la località di mare più bella della Riviera albane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00504"/>
            <a:ext cx="4482202" cy="255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4" descr="https://2.bp.blogspot.com/-0jYuRnWGvd8/WrJC4n-annI/AAAAAAABeyw/L6YYxKogGEkbs84CHFrAdQ8m8fOXH9Z0wCLcBGAs/s640/20140814_0941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504000" cy="262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4d/d7/0a/4dd70aae2e8609f13b835246a1cb19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61696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2" descr="Alb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4974336" cy="2798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C:\Users\utente\Documents\SITO\DA INSERIRE\GEOGRAFIA\CLASSE 2°\4-ALBANIA\IMMAGINI\1-IL TERRITORIO\1-RILIEVO\1-montagne.jpg"/>
          <p:cNvPicPr>
            <a:picLocks noChangeAspect="1" noChangeArrowheads="1"/>
          </p:cNvPicPr>
          <p:nvPr/>
        </p:nvPicPr>
        <p:blipFill>
          <a:blip r:embed="rId4" cstate="print"/>
          <a:srcRect b="11458"/>
          <a:stretch>
            <a:fillRect/>
          </a:stretch>
        </p:blipFill>
        <p:spPr bwMode="auto">
          <a:xfrm>
            <a:off x="4643438" y="428604"/>
            <a:ext cx="4336921" cy="288000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 txBox="1">
            <a:spLocks/>
          </p:cNvSpPr>
          <p:nvPr/>
        </p:nvSpPr>
        <p:spPr>
          <a:xfrm>
            <a:off x="500034" y="2500306"/>
            <a:ext cx="8458200" cy="114300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storia</a:t>
            </a:r>
            <a:endParaRPr kumimoji="0" lang="it-IT" sz="3600" b="0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458200" cy="122237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458200" cy="7858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tente\Documents\SITO\DA INSERIRE\GEOGRAFIA\CLASSE 2°\4-ALBANIA\SCUOLA\IMMAGINI\12.jpg"/>
          <p:cNvPicPr>
            <a:picLocks noChangeAspect="1" noChangeArrowheads="1"/>
          </p:cNvPicPr>
          <p:nvPr/>
        </p:nvPicPr>
        <p:blipFill>
          <a:blip r:embed="rId2" cstate="print"/>
          <a:srcRect l="23487" t="2168" r="1392" b="3876"/>
          <a:stretch>
            <a:fillRect/>
          </a:stretch>
        </p:blipFill>
        <p:spPr bwMode="auto">
          <a:xfrm>
            <a:off x="214282" y="214290"/>
            <a:ext cx="4507699" cy="29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Picture 4" descr="https://www.hubscuola.it/cdi/lab_cartografia/v3/09_mondo_divisi_blocchi/assets/img/rifletti/rifletti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3686130" cy="327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Picture 4" descr="https://upload.wikimedia.org/wikipedia/commons/thumb/f/f7/Map_of_Albania_during_WWII-IT.png/800px-Map_of_Albania_during_WWII-I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85728"/>
            <a:ext cx="3720719" cy="47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1.wp.com/crono.news/wp-content/uploads/2020/03/Illiri-antico-popolo-balcanico-di-grandi-guerrieri-ancora-poco-studiato-11.jpg?resize=588%2C476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3868934" cy="313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2" descr="Tavenna: L&amp;#39;Illi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525714" cy="237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2" descr="C:\Users\utente\Documents\SITO\DA INSERIRE\GEOGRAFIA\CLASSE 2°\4-ALBANIA\SCUOLA\IMMAGINI\11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4121612" cy="313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Map of Arbanon (Arbëria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654581" cy="543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10" descr="https://upload.wikimedia.org/wikipedia/commons/8/81/Paganija%2C_Zahumlje%2C_Travunija%2C_Duklja%2C_Croatian_view.png"/>
          <p:cNvPicPr>
            <a:picLocks noChangeAspect="1" noChangeArrowheads="1"/>
          </p:cNvPicPr>
          <p:nvPr/>
        </p:nvPicPr>
        <p:blipFill>
          <a:blip r:embed="rId3"/>
          <a:srcRect l="1954" t="5612" r="2305" b="4589"/>
          <a:stretch>
            <a:fillRect/>
          </a:stretch>
        </p:blipFill>
        <p:spPr bwMode="auto">
          <a:xfrm>
            <a:off x="4429118" y="785794"/>
            <a:ext cx="4244625" cy="277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458200" cy="122237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458200" cy="7858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Immagini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tente\Documents\SITO\DA INSERIRE\GEOGRAFIA\CLASSE 2°\4-ALBANIA\SCUOLA\IMMAGINI\13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42"/>
            <a:ext cx="5184544" cy="273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3" descr="https://www.ansamed.info/webimages/foto_large/2016/7/22/76c35d53dce218c4cac322b2ba7f4c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320000" cy="288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1" descr="C:\Users\utente\Documents\SITO\DA INSERIRE\GEOGRAFIA\CLASSE 2°\4-ALBANIA\SCUOLA\IMMAGINI\12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85728"/>
            <a:ext cx="2500406" cy="374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2" descr="HallstattIllyrianCavalrywithjaveli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2930464" cy="241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hYBPO40lcq8/U15DBHz-uOI/AAAAAAAATAk/Be8-SbneEjQ/s1600/albani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982127" cy="259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Picture 1" descr="C:\Users\utente\Documents\SITO\DA INSERIRE\GEOGRAFIA\CLASSE 2°\4-ALBANIA\SCUOLA\IMMAGINI\14 - C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2873464" cy="288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4184889" cy="3024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Picture 1" descr="C:\Users\utente\Documents\SITO\DA INSERIRE\GEOGRAFIA\CLASSE 2°\4-ALBANIA\SCUOLA\IMMAGINI\22 - Copia.jpg"/>
          <p:cNvPicPr>
            <a:picLocks noChangeAspect="1" noChangeArrowheads="1"/>
          </p:cNvPicPr>
          <p:nvPr/>
        </p:nvPicPr>
        <p:blipFill>
          <a:blip r:embed="rId5" cstate="print"/>
          <a:srcRect l="1727" t="2076" r="1551" b="6582"/>
          <a:stretch>
            <a:fillRect/>
          </a:stretch>
        </p:blipFill>
        <p:spPr bwMode="auto">
          <a:xfrm>
            <a:off x="5000628" y="3643314"/>
            <a:ext cx="3665456" cy="288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11261</TotalTime>
  <Words>9</Words>
  <Application>Microsoft Office PowerPoint</Application>
  <PresentationFormat>Presentazione su schermo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Terra</vt:lpstr>
      <vt:lpstr>ARCHIVIO </vt:lpstr>
      <vt:lpstr>Diapositiva 2</vt:lpstr>
      <vt:lpstr>     </vt:lpstr>
      <vt:lpstr>Diapositiva 4</vt:lpstr>
      <vt:lpstr>Diapositiva 5</vt:lpstr>
      <vt:lpstr>Diapositiva 6</vt:lpstr>
      <vt:lpstr>     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947</cp:revision>
  <dcterms:created xsi:type="dcterms:W3CDTF">2021-02-01T13:54:03Z</dcterms:created>
  <dcterms:modified xsi:type="dcterms:W3CDTF">2021-10-24T16:27:44Z</dcterms:modified>
</cp:coreProperties>
</file>