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7AE905-3282-4190-B102-4AAB28BBB539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CE4B43-975D-4F41-9E6C-A08895E912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it-IT" sz="7200" dirty="0" smtClean="0"/>
              <a:t>ARCHIVIO</a:t>
            </a:r>
            <a:br>
              <a:rPr lang="it-IT" sz="7200" dirty="0" smtClean="0"/>
            </a:br>
            <a:r>
              <a:rPr lang="it-IT" sz="7200" dirty="0" smtClean="0"/>
              <a:t>IL SIGNORE FEUDALE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4414" y="5572140"/>
            <a:ext cx="4572032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Raggiunta l'adolescenza, diveniva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scudiero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e passava al servizio di un cavaliere che scortava nelle battute di caccia e in guerra, portandogli le armi sul campo di battaglia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29058" y="4071942"/>
            <a:ext cx="4572032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Infine il signore lo colpiva con il piatto della spada sulla spalla o sulla guancia ed egli sotto il colpo non doveva vacillare per dar prova di resistenza e di coraggio.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86314" y="1000108"/>
            <a:ext cx="4286312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La realtà fu spesso diversa. Per lungo tempo, almeno per tutto il X e per gran parte dell'XI secolo, i cavalieri non si comportarono molto diversamente dai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briganti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e usarono la loro forza per terrorizzare, opprimere, rapinare e aggredire la popolazione indifesa.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642918"/>
            <a:ext cx="4286312" cy="310854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Per vincere o almeno limitare la violenza dilagante, la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Chiesa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cercò di diffondere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ideali nuovi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e propose ai cavalieri il compito di mantenere la pace fra il popolo cristiano e di proteggere i </a:t>
            </a:r>
            <a:br>
              <a:rPr lang="it-IT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deboli, i poveri, gli indifesi. Istituì inoltre le cosiddette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paci di Dio e tregue di Dio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proibendo ogni tipo di combattimento contro persone disarmate (ad esempio, i chierici), in certi luoghi (ospizi, mercati) e in certi periodi dell'anno (avvento, quaresima e ogni settimana fra venerdì e domenica). Anche se il successo non fu immediato, col tempo i costumi si ingentilirono, divennero cioè meno rudi e violenti, e a questo contribuì anche la predicazione instancabile di molti uomini di Chiesa.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3714776" cy="28931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Quando era ritenuto maturo, di solito fra i 15 e i 18 anni, veniva nominato cavaliere, nel corso di una cerimonia solenne detta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addobbamento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 Il giovane vi si preparava trascorrendo in preghiera la notte della vigilia. Il giorno seguente, alla presenza di parenti e amici, un cavaliere più anziano o lo stesso signore gli consegnava le armi che il vescovo aveva in precedenza benedette: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la spada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(a cui il cavaliere di solito dava un nome proprio, come a una persona),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l'elmo, la maglia di anelli di ferro,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che lo rendeva quasi invulnerabile,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la lancia lunga, lo scudo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e gli speroni.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4348" y="5357826"/>
            <a:ext cx="5143536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Col tempo colori e figure diventarono ereditari e si trasmisero di padre in figlio. Nacquero così i primi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stemmi,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cioè immagini a forma di scudo che contenevano i colori della famiglia, accompagnati da </a:t>
            </a:r>
            <a:br>
              <a:rPr lang="it-IT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una breve frase significativa (il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motto).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0496" y="3571876"/>
            <a:ext cx="5000660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 figli cadetti dei nobili, esclusi dall’eredità, potevano scegliere tra la carriera ecclesiastica e il mestiere delle armi. In quest’ultimo caso, venivano mandati, già a sette o otto anni, al servizio di altri signori dove svolgevano funzioni di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paggio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(faceva piccoli servizi al signore e alle dame, li accompagnava durante le uscite  ecc.) 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43372" y="1357298"/>
            <a:ext cx="4572032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 nobili cadetti ricevevano anche un’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istruzione militare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e imparavano ad andare a cavallo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ersonaggi e cavalieri medievali di Cing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876"/>
            <a:ext cx="2578608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" name="Picture 3" descr="C:\Users\utente\Documents\SITO\DA INSERIRE\STORIA\IL SIGNORE FEUDALE\10-LA VITA DEI CAVALIERI\01.JPG"/>
          <p:cNvPicPr>
            <a:picLocks noChangeAspect="1" noChangeArrowheads="1"/>
          </p:cNvPicPr>
          <p:nvPr/>
        </p:nvPicPr>
        <p:blipFill>
          <a:blip r:embed="rId3"/>
          <a:srcRect l="35512" t="1927" r="1075" b="1701"/>
          <a:stretch>
            <a:fillRect/>
          </a:stretch>
        </p:blipFill>
        <p:spPr bwMode="auto">
          <a:xfrm>
            <a:off x="357158" y="357166"/>
            <a:ext cx="4179084" cy="4179124"/>
          </a:xfrm>
          <a:prstGeom prst="rect">
            <a:avLst/>
          </a:prstGeom>
          <a:noFill/>
        </p:spPr>
      </p:pic>
      <p:pic>
        <p:nvPicPr>
          <p:cNvPr id="6" name="Picture 8" descr="C:\Users\utente\Documents\SITO\DA INSERIRE\STORIA\IL SIGNORE FEUDALE\10-LA VITA DEI CAVALIERI\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4135494" cy="320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ente\Documents\SITO\DA INSERIRE\STORIA\IL SIGNORE FEUDALE\10-LA VITA DEI CAVALIERI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429000"/>
            <a:ext cx="2231898" cy="3259455"/>
          </a:xfrm>
          <a:prstGeom prst="rect">
            <a:avLst/>
          </a:prstGeom>
          <a:noFill/>
        </p:spPr>
      </p:pic>
      <p:pic>
        <p:nvPicPr>
          <p:cNvPr id="3" name="Picture 2" descr="Mostra “L&amp;#39;Ordine dei Cavalieri Templari dal 1118 al 1314″ – Forte Sangallo  – Nettu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121152" cy="24444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4" name="Picture 7" descr="C:\Users\utente\Documents\SITO\DA INSERIRE\STORIA\IL SIGNORE FEUDALE\10-LA VITA DEI CAVALIERI\06.JPG"/>
          <p:cNvPicPr>
            <a:picLocks noChangeAspect="1" noChangeArrowheads="1"/>
          </p:cNvPicPr>
          <p:nvPr/>
        </p:nvPicPr>
        <p:blipFill>
          <a:blip r:embed="rId4"/>
          <a:srcRect l="1639" t="2512" r="1709" b="4549"/>
          <a:stretch>
            <a:fillRect/>
          </a:stretch>
        </p:blipFill>
        <p:spPr bwMode="auto">
          <a:xfrm>
            <a:off x="500034" y="3286124"/>
            <a:ext cx="4332716" cy="2717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Picture 3" descr="C:\Users\utente\Documents\SITO\DA INSERIRE\STORIA\IL SIGNORE FEUDALE\10-LA VITA DEI CAVALIERI\03.jpg"/>
          <p:cNvPicPr>
            <a:picLocks noChangeAspect="1" noChangeArrowheads="1"/>
          </p:cNvPicPr>
          <p:nvPr/>
        </p:nvPicPr>
        <p:blipFill>
          <a:blip r:embed="rId5" cstate="print"/>
          <a:srcRect l="58594" t="3818" r="1562" b="37566"/>
          <a:stretch>
            <a:fillRect/>
          </a:stretch>
        </p:blipFill>
        <p:spPr bwMode="auto">
          <a:xfrm>
            <a:off x="5000628" y="357166"/>
            <a:ext cx="3643338" cy="23574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371</Words>
  <Application>Microsoft Office PowerPoint</Application>
  <PresentationFormat>Presentazione su schermo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Terra</vt:lpstr>
      <vt:lpstr>ARCHIVIO IL SIGNORE FEUDALE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ARCHIVIO</dc:title>
  <dc:creator>utente</dc:creator>
  <cp:lastModifiedBy>utente</cp:lastModifiedBy>
  <cp:revision>6</cp:revision>
  <dcterms:created xsi:type="dcterms:W3CDTF">2021-07-30T13:11:53Z</dcterms:created>
  <dcterms:modified xsi:type="dcterms:W3CDTF">2021-10-07T08:47:49Z</dcterms:modified>
</cp:coreProperties>
</file>