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8"/>
  </p:notesMasterIdLst>
  <p:sldIdLst>
    <p:sldId id="476" r:id="rId2"/>
    <p:sldId id="477" r:id="rId3"/>
    <p:sldId id="478" r:id="rId4"/>
    <p:sldId id="479" r:id="rId5"/>
    <p:sldId id="480" r:id="rId6"/>
    <p:sldId id="48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0739" autoAdjust="0"/>
  </p:normalViewPr>
  <p:slideViewPr>
    <p:cSldViewPr>
      <p:cViewPr>
        <p:scale>
          <a:sx n="120" d="100"/>
          <a:sy n="120" d="100"/>
        </p:scale>
        <p:origin x="-137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01/07/2021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7200" dirty="0" smtClean="0"/>
              <a:t>LA </a:t>
            </a:r>
            <a:r>
              <a:rPr lang="it-IT" sz="7200" dirty="0" smtClean="0"/>
              <a:t>CURTIS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3200" dirty="0" smtClean="0"/>
              <a:t>archivio</a:t>
            </a:r>
            <a:r>
              <a:rPr lang="it-IT" sz="2000" dirty="0" smtClean="0"/>
              <a:t> 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 LAVORO! L&amp;#39;ICONOGRAFIA DEL MESE DI LUGLIO NEL MEDIOEVO - Folia Magazine"/>
          <p:cNvPicPr>
            <a:picLocks noChangeAspect="1" noChangeArrowheads="1"/>
          </p:cNvPicPr>
          <p:nvPr/>
        </p:nvPicPr>
        <p:blipFill>
          <a:blip r:embed="rId2"/>
          <a:srcRect l="10686" t="30941" r="7389" b="9388"/>
          <a:stretch>
            <a:fillRect/>
          </a:stretch>
        </p:blipFill>
        <p:spPr bwMode="auto">
          <a:xfrm>
            <a:off x="142844" y="3857628"/>
            <a:ext cx="4929222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10" descr="C:\Users\utente\Pictures\2021-06-28\001.jpg"/>
          <p:cNvPicPr>
            <a:picLocks noChangeAspect="1" noChangeArrowheads="1"/>
          </p:cNvPicPr>
          <p:nvPr/>
        </p:nvPicPr>
        <p:blipFill>
          <a:blip r:embed="rId3" cstate="print"/>
          <a:srcRect l="54633" t="4775" r="15882" b="57028"/>
          <a:stretch>
            <a:fillRect/>
          </a:stretch>
        </p:blipFill>
        <p:spPr bwMode="auto">
          <a:xfrm>
            <a:off x="285720" y="428604"/>
            <a:ext cx="2933636" cy="2761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6" descr="Raccolta dell'uva manuale - EFW"/>
          <p:cNvPicPr>
            <a:picLocks noChangeAspect="1" noChangeArrowheads="1"/>
          </p:cNvPicPr>
          <p:nvPr/>
        </p:nvPicPr>
        <p:blipFill>
          <a:blip r:embed="rId4"/>
          <a:srcRect l="15920" r="15094"/>
          <a:stretch>
            <a:fillRect/>
          </a:stretch>
        </p:blipFill>
        <p:spPr bwMode="auto">
          <a:xfrm>
            <a:off x="6143636" y="3286124"/>
            <a:ext cx="2786082" cy="3028950"/>
          </a:xfrm>
          <a:prstGeom prst="rect">
            <a:avLst/>
          </a:prstGeom>
          <a:noFill/>
        </p:spPr>
      </p:pic>
      <p:pic>
        <p:nvPicPr>
          <p:cNvPr id="5" name="Picture 2" descr="Jacqerie - - Medioevo - - Tra Storia e M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00042"/>
            <a:ext cx="4145280" cy="233172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tente\Documents\SITO\DA INSERIRE\STORIA\LA CURTIS\CAP. 5\06.jpg"/>
          <p:cNvPicPr>
            <a:picLocks noChangeAspect="1" noChangeArrowheads="1"/>
          </p:cNvPicPr>
          <p:nvPr/>
        </p:nvPicPr>
        <p:blipFill>
          <a:blip r:embed="rId2" cstate="print"/>
          <a:srcRect l="75476" t="2915" r="805" b="23842"/>
          <a:stretch>
            <a:fillRect/>
          </a:stretch>
        </p:blipFill>
        <p:spPr bwMode="auto">
          <a:xfrm>
            <a:off x="7143768" y="3429000"/>
            <a:ext cx="1928826" cy="3000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4" descr="A Year on the Medieval Farm - Medievalists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166938" cy="3000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3" descr="C:\Users\utente\Documents\SCUOLA\STORIA\3-MEDIOEVO\MEDIOEVO 1\58.jpg"/>
          <p:cNvPicPr>
            <a:picLocks noChangeAspect="1" noChangeArrowheads="1"/>
          </p:cNvPicPr>
          <p:nvPr/>
        </p:nvPicPr>
        <p:blipFill>
          <a:blip r:embed="rId4"/>
          <a:srcRect t="5693" b="23140"/>
          <a:stretch>
            <a:fillRect/>
          </a:stretch>
        </p:blipFill>
        <p:spPr bwMode="auto">
          <a:xfrm>
            <a:off x="1071538" y="571480"/>
            <a:ext cx="3938016" cy="1785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ioevo e medicina, La medicina nell&amp;#39;alto Medioevo, pag. 20:  L&amp;#39;alimentazione nel Medioe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2694432" cy="2970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C:\Users\utente\Pictures\2021-06-27\002.jpg"/>
          <p:cNvPicPr>
            <a:picLocks noChangeAspect="1" noChangeArrowheads="1"/>
          </p:cNvPicPr>
          <p:nvPr/>
        </p:nvPicPr>
        <p:blipFill>
          <a:blip r:embed="rId3" cstate="print"/>
          <a:srcRect l="20385" t="29459" r="35099" b="41082"/>
          <a:stretch>
            <a:fillRect/>
          </a:stretch>
        </p:blipFill>
        <p:spPr bwMode="auto">
          <a:xfrm>
            <a:off x="214282" y="3500438"/>
            <a:ext cx="4421202" cy="2125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3" descr="C:\Users\utente\Documents\SCUOLA\STORIA\3-MEDIOEVO\MEDIOEVO 1\65.jpg"/>
          <p:cNvPicPr>
            <a:picLocks noChangeAspect="1" noChangeArrowheads="1"/>
          </p:cNvPicPr>
          <p:nvPr/>
        </p:nvPicPr>
        <p:blipFill>
          <a:blip r:embed="rId4"/>
          <a:srcRect l="19065" t="23958" r="19066" b="22917"/>
          <a:stretch>
            <a:fillRect/>
          </a:stretch>
        </p:blipFill>
        <p:spPr bwMode="auto">
          <a:xfrm>
            <a:off x="6286512" y="3500438"/>
            <a:ext cx="2364752" cy="30150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ente\Documents\SITO\DA INSERIRE\STORIA\LA CURTIS\CAP. 5\06.jpg"/>
          <p:cNvPicPr>
            <a:picLocks noChangeAspect="1" noChangeArrowheads="1"/>
          </p:cNvPicPr>
          <p:nvPr/>
        </p:nvPicPr>
        <p:blipFill>
          <a:blip r:embed="rId2" cstate="print"/>
          <a:srcRect l="2562" t="2915" r="27160" b="27330"/>
          <a:stretch>
            <a:fillRect/>
          </a:stretch>
        </p:blipFill>
        <p:spPr bwMode="auto">
          <a:xfrm>
            <a:off x="3071802" y="142852"/>
            <a:ext cx="5715040" cy="285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71942"/>
            <a:ext cx="4629912" cy="259765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Picture 2" descr="La parola bosco (βοσκή), in greco... - Festival del Medioevo | 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3271076" cy="3315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arole e Apicoltura - Apicoltura Mantov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3810000" cy="29241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L&amp;#39;Europa dei signori e dei co ntad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2961132" cy="27696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4" descr="Pecorini bergamaschi | Festival del Pastoralismo - Berga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428810" cy="3733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10091</TotalTime>
  <Words>2</Words>
  <Application>Microsoft Office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Terra</vt:lpstr>
      <vt:lpstr>LA CURTIS archivio 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981</cp:revision>
  <dcterms:created xsi:type="dcterms:W3CDTF">2021-02-01T13:54:03Z</dcterms:created>
  <dcterms:modified xsi:type="dcterms:W3CDTF">2021-07-01T15:11:38Z</dcterms:modified>
</cp:coreProperties>
</file>