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16"/>
  </p:notesMasterIdLst>
  <p:sldIdLst>
    <p:sldId id="422" r:id="rId2"/>
    <p:sldId id="423" r:id="rId3"/>
    <p:sldId id="472" r:id="rId4"/>
    <p:sldId id="475" r:id="rId5"/>
    <p:sldId id="476" r:id="rId6"/>
    <p:sldId id="430" r:id="rId7"/>
    <p:sldId id="428" r:id="rId8"/>
    <p:sldId id="469" r:id="rId9"/>
    <p:sldId id="470" r:id="rId10"/>
    <p:sldId id="471" r:id="rId11"/>
    <p:sldId id="350" r:id="rId12"/>
    <p:sldId id="473" r:id="rId13"/>
    <p:sldId id="477" r:id="rId14"/>
    <p:sldId id="47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3444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870-81A0-4A92-9CF2-AD12495E42ED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320F-4656-4F53-92FD-42CAD2B2DB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4A33-DD72-4D89-A752-DFEB6108DC67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5720" y="6858000"/>
            <a:ext cx="8458200" cy="121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2844" y="2357430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ARCHIVIO</a:t>
            </a:r>
            <a:br>
              <a:rPr lang="it-IT" dirty="0" smtClean="0"/>
            </a:br>
            <a:r>
              <a:rPr lang="it-IT" dirty="0" smtClean="0"/>
              <a:t> UOMO </a:t>
            </a:r>
            <a:r>
              <a:rPr lang="it-IT" dirty="0" err="1" smtClean="0"/>
              <a:t>DI</a:t>
            </a:r>
            <a:r>
              <a:rPr lang="it-IT" dirty="0" smtClean="0"/>
              <a:t> CRO-MAGNON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SCUOLA\STORIA\1-PREISTORIA\3-CRO-MAGNON\2-ANIMALI CACCIATI\Fonti dirette - Copia (2).jpg"/>
          <p:cNvPicPr>
            <a:picLocks noChangeAspect="1" noChangeArrowheads="1"/>
          </p:cNvPicPr>
          <p:nvPr/>
        </p:nvPicPr>
        <p:blipFill>
          <a:blip r:embed="rId2" cstate="print"/>
          <a:srcRect l="46233" t="60688" r="1930"/>
          <a:stretch>
            <a:fillRect/>
          </a:stretch>
        </p:blipFill>
        <p:spPr bwMode="auto">
          <a:xfrm>
            <a:off x="142846" y="142858"/>
            <a:ext cx="2167763" cy="1518037"/>
          </a:xfrm>
          <a:prstGeom prst="rect">
            <a:avLst/>
          </a:prstGeom>
          <a:noFill/>
        </p:spPr>
      </p:pic>
      <p:pic>
        <p:nvPicPr>
          <p:cNvPr id="4098" name="Picture 2" descr="H:\SCUOLA\STORIA\1-PREISTORIA\3-CRO-MAGNON\3-ARMI\Fonti dirette - Copia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2588916" cy="1283153"/>
          </a:xfrm>
          <a:prstGeom prst="rect">
            <a:avLst/>
          </a:prstGeom>
          <a:noFill/>
        </p:spPr>
      </p:pic>
      <p:pic>
        <p:nvPicPr>
          <p:cNvPr id="4100" name="Picture 4" descr="H:\SCUOLA\STORIA\1-PREISTORIA\3-CRO-MAGNON\4-STRUMENTI\Fonti dirette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7" y="4071936"/>
            <a:ext cx="860616" cy="2705502"/>
          </a:xfrm>
          <a:prstGeom prst="rect">
            <a:avLst/>
          </a:prstGeom>
          <a:noFill/>
        </p:spPr>
      </p:pic>
      <p:pic>
        <p:nvPicPr>
          <p:cNvPr id="4101" name="Picture 5" descr="H:\SCUOLA\STORIA\1-PREISTORIA\3-CRO-MAGNON\6-ABITAZIONI\Fonti dirette - Copia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428868"/>
            <a:ext cx="2596813" cy="1760387"/>
          </a:xfrm>
          <a:prstGeom prst="rect">
            <a:avLst/>
          </a:prstGeom>
          <a:noFill/>
        </p:spPr>
      </p:pic>
      <p:pic>
        <p:nvPicPr>
          <p:cNvPr id="4102" name="Picture 6" descr="H:\SCUOLA\STORIA\1-PREISTORIA\3-CRO-MAGNON\6-ABITAZIONI\Fonti dirette - Co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857760"/>
            <a:ext cx="2996184" cy="1466088"/>
          </a:xfrm>
          <a:prstGeom prst="rect">
            <a:avLst/>
          </a:prstGeom>
          <a:noFill/>
        </p:spPr>
      </p:pic>
      <p:pic>
        <p:nvPicPr>
          <p:cNvPr id="2051" name="Picture 3" descr="H:\SCUOLA\STORIA\1-PREISTORIA\3-CRO-MAGNON\9-LA DIVISIONE DEL LAVORO\DONNE\Fonti dirette - Cop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857496"/>
            <a:ext cx="2512101" cy="360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00232" y="2428868"/>
            <a:ext cx="49291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Fonti indirette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SCUOLA\STORIA\1-PREISTORIA\3-CRO-MAGNON\3-ARMI\Fonti indirette - Copia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3" y="214293"/>
            <a:ext cx="1639976" cy="2448306"/>
          </a:xfrm>
          <a:prstGeom prst="rect">
            <a:avLst/>
          </a:prstGeom>
          <a:noFill/>
        </p:spPr>
      </p:pic>
      <p:pic>
        <p:nvPicPr>
          <p:cNvPr id="5" name="Picture 7" descr="H:\SCUOLA\STORIA\1-PREISTORIA\3-CRO-MAGNON\6-ABITAZIONI\Fonti indirette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429000"/>
            <a:ext cx="2360676" cy="2988564"/>
          </a:xfrm>
          <a:prstGeom prst="rect">
            <a:avLst/>
          </a:prstGeom>
          <a:noFill/>
        </p:spPr>
      </p:pic>
      <p:pic>
        <p:nvPicPr>
          <p:cNvPr id="1027" name="Picture 3" descr="H:\SCUOLA\STORIA\1-PREISTORIA\3-CRO-MAGNON\9-LA DIVISIONE DEL LAVORO\UOMINI\Fonti indirette - Copia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643314"/>
            <a:ext cx="2459706" cy="2339370"/>
          </a:xfrm>
          <a:prstGeom prst="rect">
            <a:avLst/>
          </a:prstGeom>
          <a:noFill/>
        </p:spPr>
      </p:pic>
      <p:pic>
        <p:nvPicPr>
          <p:cNvPr id="1028" name="Picture 4" descr="H:\SCUOLA\STORIA\1-PREISTORIA\3-CRO-MAGNON\9-LA DIVISIONE DEL LAVORO\DONNE\Fonti indirette - Cop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57364"/>
            <a:ext cx="1982541" cy="2635209"/>
          </a:xfrm>
          <a:prstGeom prst="rect">
            <a:avLst/>
          </a:prstGeom>
          <a:noFill/>
        </p:spPr>
      </p:pic>
      <p:pic>
        <p:nvPicPr>
          <p:cNvPr id="1029" name="Picture 5" descr="H:\SCUOLA\STORIA\1-PREISTORIA\3-CRO-MAGNON\9-LA DIVISIONE DEL LAVORO\DONNE\Fonti indirette - Copia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85728"/>
            <a:ext cx="2128723" cy="226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SCUOLA\STORIA\1-PREISTORIA\3-CRO-MAGNON\3-ARMI\Fonti indirette - Copi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2830982" cy="3230880"/>
          </a:xfrm>
          <a:prstGeom prst="rect">
            <a:avLst/>
          </a:prstGeom>
          <a:noFill/>
        </p:spPr>
      </p:pic>
      <p:pic>
        <p:nvPicPr>
          <p:cNvPr id="3" name="Picture 4" descr="H:\SCUOLA\STORIA\1-PREISTORIA\3-CRO-MAGNON\6-ABITAZIONI\Fonti indirette - Copi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3607552" cy="2839212"/>
          </a:xfrm>
          <a:prstGeom prst="rect">
            <a:avLst/>
          </a:prstGeom>
          <a:noFill/>
        </p:spPr>
      </p:pic>
      <p:pic>
        <p:nvPicPr>
          <p:cNvPr id="10242" name="Picture 2" descr="H:\SCUOLA\STORIA\1-PREISTORIA\3-CRO-MAGNON\9-LA DIVISIONE DEL LAVORO\UOMINI\Fonti indirette - Copia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04"/>
            <a:ext cx="2715829" cy="2956987"/>
          </a:xfrm>
          <a:prstGeom prst="rect">
            <a:avLst/>
          </a:prstGeom>
          <a:noFill/>
        </p:spPr>
      </p:pic>
      <p:pic>
        <p:nvPicPr>
          <p:cNvPr id="10244" name="Picture 4" descr="H:\SCUOLA\STORIA\1-PREISTORIA\3-CRO-MAGNON\9-LA DIVISIONE DEL LAVORO\DONNE\Fonti indirette - Copia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3137672" cy="180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SCUOLA\STORIA\1-PREISTORIA\3-CRO-MAGNON\3-ARMI\Fonti indirette - Copi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876"/>
            <a:ext cx="1953699" cy="2581850"/>
          </a:xfrm>
          <a:prstGeom prst="rect">
            <a:avLst/>
          </a:prstGeom>
          <a:noFill/>
        </p:spPr>
      </p:pic>
      <p:pic>
        <p:nvPicPr>
          <p:cNvPr id="8195" name="Picture 3" descr="H:\SCUOLA\STORIA\1-PREISTORIA\3-CRO-MAGNON\4-STRUMENTI\nativa americana che raschia pelle di cervo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201619" cy="1982419"/>
          </a:xfrm>
          <a:prstGeom prst="rect">
            <a:avLst/>
          </a:prstGeom>
          <a:noFill/>
        </p:spPr>
      </p:pic>
      <p:pic>
        <p:nvPicPr>
          <p:cNvPr id="11266" name="Picture 2" descr="H:\SCUOLA\STORIA\1-PREISTORIA\3-CRO-MAGNON\9-LA DIVISIONE DEL LAVORO\UOMINI\Fonti indirette - Copia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42"/>
            <a:ext cx="2816474" cy="2030334"/>
          </a:xfrm>
          <a:prstGeom prst="rect">
            <a:avLst/>
          </a:prstGeom>
          <a:noFill/>
        </p:spPr>
      </p:pic>
      <p:pic>
        <p:nvPicPr>
          <p:cNvPr id="11267" name="Picture 3" descr="H:\SCUOLA\STORIA\1-PREISTORIA\3-CRO-MAGNON\9-LA DIVISIONE DEL LAVORO\DONNE\Fonti indirette - Copia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4" y="3643308"/>
            <a:ext cx="2176272" cy="2492045"/>
          </a:xfrm>
          <a:prstGeom prst="rect">
            <a:avLst/>
          </a:prstGeom>
          <a:noFill/>
        </p:spPr>
      </p:pic>
      <p:pic>
        <p:nvPicPr>
          <p:cNvPr id="6" name="Picture 3" descr="H:\SCUOLA\STORIA\1-PREISTORIA\3-CRO-MAGNON\9-LA DIVISIONE DEL LAVORO\DONNE\Fonti indirette - Copia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286124"/>
            <a:ext cx="1904573" cy="254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00232" y="2428868"/>
            <a:ext cx="49291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Ipotesi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SCUOLA\STORIA\1-PREISTORIA\3-CRO-MAGNON\3-ARMI\Ipotesi - Copi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3"/>
            <a:ext cx="1545976" cy="3046872"/>
          </a:xfrm>
          <a:prstGeom prst="rect">
            <a:avLst/>
          </a:prstGeom>
          <a:noFill/>
        </p:spPr>
      </p:pic>
      <p:pic>
        <p:nvPicPr>
          <p:cNvPr id="3" name="Picture 2" descr="H:\SCUOLA\STORIA\1-PREISTORIA\3-CRO-MAGNON\4-STRUMENTI\Ipotesi - Copi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1716695" cy="2012960"/>
          </a:xfrm>
          <a:prstGeom prst="rect">
            <a:avLst/>
          </a:prstGeom>
          <a:noFill/>
        </p:spPr>
      </p:pic>
      <p:pic>
        <p:nvPicPr>
          <p:cNvPr id="8194" name="Picture 2" descr="H:\SCUOLA\STORIA\1-PREISTORIA\3-CRO-MAGNON\9-LA DIVISIONE DEL LAVORO\UOMINI\Ipotesi - Copia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643314"/>
            <a:ext cx="5598566" cy="2931749"/>
          </a:xfrm>
          <a:prstGeom prst="rect">
            <a:avLst/>
          </a:prstGeom>
          <a:noFill/>
        </p:spPr>
      </p:pic>
      <p:pic>
        <p:nvPicPr>
          <p:cNvPr id="8195" name="Picture 3" descr="H:\SCUOLA\STORIA\1-PREISTORIA\3-CRO-MAGNON\9-LA DIVISIONE DEL LAVORO\DONNE\Ipotesi - Copia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2882646" cy="2658110"/>
          </a:xfrm>
          <a:prstGeom prst="rect">
            <a:avLst/>
          </a:prstGeom>
          <a:noFill/>
        </p:spPr>
      </p:pic>
      <p:pic>
        <p:nvPicPr>
          <p:cNvPr id="6" name="Picture 2" descr="H:\SCUOLA\STORIA\1-PREISTORIA\3-CRO-MAGNON\5-CACCIA\Ipote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42852"/>
            <a:ext cx="4873569" cy="3346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SCUOLA\STORIA\1-PREISTORIA\3-CRO-MAGNON\3-ARMI\Ipotesi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64" y="214290"/>
            <a:ext cx="1480818" cy="2520000"/>
          </a:xfrm>
          <a:prstGeom prst="rect">
            <a:avLst/>
          </a:prstGeom>
          <a:noFill/>
        </p:spPr>
      </p:pic>
      <p:pic>
        <p:nvPicPr>
          <p:cNvPr id="3" name="Picture 2" descr="H:\SCUOLA\STORIA\1-PREISTORIA\3-CRO-MAGNON\4-STRUMENTI\Ipotesi -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878086" cy="2906603"/>
          </a:xfrm>
          <a:prstGeom prst="rect">
            <a:avLst/>
          </a:prstGeom>
          <a:noFill/>
        </p:spPr>
      </p:pic>
      <p:pic>
        <p:nvPicPr>
          <p:cNvPr id="5122" name="Picture 2" descr="H:\SCUOLA\STORIA\1-PREISTORIA\3-CRO-MAGNON\8-RITI FUNEBRI\Ipotesi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42852"/>
            <a:ext cx="3052328" cy="4117909"/>
          </a:xfrm>
          <a:prstGeom prst="rect">
            <a:avLst/>
          </a:prstGeom>
          <a:noFill/>
        </p:spPr>
      </p:pic>
      <p:pic>
        <p:nvPicPr>
          <p:cNvPr id="5123" name="Picture 3" descr="H:\SCUOLA\STORIA\1-PREISTORIA\3-CRO-MAGNON\9-LA DIVISIONE DEL LAVORO\DONNE\Ipotesi - Copia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5" y="3357565"/>
            <a:ext cx="1948307" cy="2184019"/>
          </a:xfrm>
          <a:prstGeom prst="rect">
            <a:avLst/>
          </a:prstGeom>
          <a:noFill/>
        </p:spPr>
      </p:pic>
      <p:pic>
        <p:nvPicPr>
          <p:cNvPr id="6" name="Picture 2" descr="H:\SCUOLA\STORIA\1-PREISTORIA\3-CRO-MAGNON\9-LA DIVISIONE DEL LAVORO\UOMINI\Ipotesi - Co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286124"/>
            <a:ext cx="2766700" cy="2362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SCUOLA\STORIA\1-PREISTORIA\3-CRO-MAGNON\4-STRUMENTI\Ipotesi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500042"/>
            <a:ext cx="2480737" cy="2649718"/>
          </a:xfrm>
          <a:prstGeom prst="rect">
            <a:avLst/>
          </a:prstGeom>
          <a:noFill/>
        </p:spPr>
      </p:pic>
      <p:pic>
        <p:nvPicPr>
          <p:cNvPr id="4098" name="Picture 2" descr="H:\SCUOLA\STORIA\1-PREISTORIA\3-CRO-MAGNON\8-RITI FUNEBRI\Ipotesi - Copi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5728"/>
            <a:ext cx="2884719" cy="4867016"/>
          </a:xfrm>
          <a:prstGeom prst="rect">
            <a:avLst/>
          </a:prstGeom>
          <a:noFill/>
        </p:spPr>
      </p:pic>
      <p:pic>
        <p:nvPicPr>
          <p:cNvPr id="4099" name="Picture 3" descr="H:\SCUOLA\STORIA\1-PREISTORIA\3-CRO-MAGNON\9-LA DIVISIONE DEL LAVORO\DONNE\Ipotesi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3699510" cy="3280410"/>
          </a:xfrm>
          <a:prstGeom prst="rect">
            <a:avLst/>
          </a:prstGeom>
          <a:noFill/>
        </p:spPr>
      </p:pic>
      <p:pic>
        <p:nvPicPr>
          <p:cNvPr id="5" name="Picture 4" descr="H:\SCUOLA\STORIA\1-PREISTORIA\3-CRO-MAGNON\4-STRUMENTI\Ipotesi - Copia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04"/>
            <a:ext cx="2432636" cy="2589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00232" y="2428868"/>
            <a:ext cx="49291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Fonti dirette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2" name="Picture 6" descr="H:\SCUOLA\STORIA\1-PREISTORIA\3-CRO-MAGNON\2-ANIMALI CACCIATI\Fonti dirette - Copia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141358" cy="1838776"/>
          </a:xfrm>
          <a:prstGeom prst="rect">
            <a:avLst/>
          </a:prstGeom>
          <a:noFill/>
        </p:spPr>
      </p:pic>
      <p:pic>
        <p:nvPicPr>
          <p:cNvPr id="1026" name="Picture 2" descr="H:\SCUOLA\STORIA\1-PREISTORIA\3-CRO-MAGNON\3-ARMI\Fonti dirette - Copi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92" y="714346"/>
            <a:ext cx="1353645" cy="1623226"/>
          </a:xfrm>
          <a:prstGeom prst="rect">
            <a:avLst/>
          </a:prstGeom>
          <a:noFill/>
        </p:spPr>
      </p:pic>
      <p:pic>
        <p:nvPicPr>
          <p:cNvPr id="1027" name="Picture 3" descr="H:\SCUOLA\STORIA\1-PREISTORIA\3-CRO-MAGNON\3-ARMI\Fonti dirette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14882"/>
            <a:ext cx="735219" cy="2050875"/>
          </a:xfrm>
          <a:prstGeom prst="rect">
            <a:avLst/>
          </a:prstGeom>
          <a:noFill/>
        </p:spPr>
      </p:pic>
      <p:pic>
        <p:nvPicPr>
          <p:cNvPr id="5" name="Picture 2" descr="H:\SCUOLA\STORIA\1-PREISTORIA\3-CRO-MAGNON\7-RITI MAGICO-PROPIZIATORI\Fonti dirette - Copia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28"/>
            <a:ext cx="2029111" cy="4446556"/>
          </a:xfrm>
          <a:prstGeom prst="rect">
            <a:avLst/>
          </a:prstGeom>
          <a:noFill/>
        </p:spPr>
      </p:pic>
      <p:pic>
        <p:nvPicPr>
          <p:cNvPr id="7170" name="Picture 2" descr="H:\SCUOLA\STORIA\1-PREISTORIA\3-CRO-MAGNON\8-RITI FUNEBRI\Fonti dirette - Co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7166"/>
            <a:ext cx="3694786" cy="300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SCUOLA\STORIA\1-PREISTORIA\3-CRO-MAGNON\3-ARMI\Fonti dirette - Copia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2" y="428578"/>
            <a:ext cx="1140287" cy="2159538"/>
          </a:xfrm>
          <a:prstGeom prst="rect">
            <a:avLst/>
          </a:prstGeom>
          <a:noFill/>
        </p:spPr>
      </p:pic>
      <p:pic>
        <p:nvPicPr>
          <p:cNvPr id="2051" name="Picture 3" descr="H:\SCUOLA\STORIA\1-PREISTORIA\3-CRO-MAGNON\3-ARMI\Fonti dirette - Copia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2239244" cy="2624633"/>
          </a:xfrm>
          <a:prstGeom prst="rect">
            <a:avLst/>
          </a:prstGeom>
          <a:noFill/>
        </p:spPr>
      </p:pic>
      <p:pic>
        <p:nvPicPr>
          <p:cNvPr id="2053" name="Picture 5" descr="H:\SCUOLA\STORIA\1-PREISTORIA\3-CRO-MAGNON\4-STRUMENTI\Fonti dirette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429000"/>
            <a:ext cx="857874" cy="2628485"/>
          </a:xfrm>
          <a:prstGeom prst="rect">
            <a:avLst/>
          </a:prstGeom>
          <a:noFill/>
        </p:spPr>
      </p:pic>
      <p:pic>
        <p:nvPicPr>
          <p:cNvPr id="2054" name="Picture 6" descr="H:\SCUOLA\STORIA\1-PREISTORIA\3-CRO-MAGNON\5-CACCIA\Fonte diret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14290"/>
            <a:ext cx="2110862" cy="2949915"/>
          </a:xfrm>
          <a:prstGeom prst="rect">
            <a:avLst/>
          </a:prstGeom>
          <a:noFill/>
        </p:spPr>
      </p:pic>
      <p:pic>
        <p:nvPicPr>
          <p:cNvPr id="2055" name="Picture 7" descr="H:\SCUOLA\STORIA\1-PREISTORIA\3-CRO-MAGNON\6-ABITAZIONI\Fonti dirette - Copia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3595255" cy="1776845"/>
          </a:xfrm>
          <a:prstGeom prst="rect">
            <a:avLst/>
          </a:prstGeom>
          <a:noFill/>
        </p:spPr>
      </p:pic>
      <p:pic>
        <p:nvPicPr>
          <p:cNvPr id="6146" name="Picture 2" descr="H:\SCUOLA\STORIA\1-PREISTORIA\3-CRO-MAGNON\8-RITI FUNEBRI\Fonti dirette - Copia - Cop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572008"/>
            <a:ext cx="3755898" cy="1879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SCUOLA\STORIA\1-PREISTORIA\3-CRO-MAGNON\2-ANIMALI CACCIATI\Fonti dirette - Copi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019675" cy="2722563"/>
          </a:xfrm>
          <a:prstGeom prst="rect">
            <a:avLst/>
          </a:prstGeom>
          <a:noFill/>
        </p:spPr>
      </p:pic>
      <p:pic>
        <p:nvPicPr>
          <p:cNvPr id="3074" name="Picture 2" descr="H:\SCUOLA\STORIA\1-PREISTORIA\3-CRO-MAGNON\3-ARMI\Fonti dirette - Copia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6" y="142823"/>
            <a:ext cx="1053388" cy="1923898"/>
          </a:xfrm>
          <a:prstGeom prst="rect">
            <a:avLst/>
          </a:prstGeom>
          <a:noFill/>
        </p:spPr>
      </p:pic>
      <p:pic>
        <p:nvPicPr>
          <p:cNvPr id="3075" name="Picture 3" descr="H:\SCUOLA\STORIA\1-PREISTORIA\3-CRO-MAGNON\6-ABITAZIONI\Fonti dirette - Copia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3428999"/>
            <a:ext cx="2494239" cy="1886834"/>
          </a:xfrm>
          <a:prstGeom prst="rect">
            <a:avLst/>
          </a:prstGeom>
          <a:noFill/>
        </p:spPr>
      </p:pic>
      <p:pic>
        <p:nvPicPr>
          <p:cNvPr id="3" name="Picture 2" descr="H:\SCUOLA\STORIA\1-PREISTORIA\3-CRO-MAGNON\7-RITI MAGICO-PROPIZIATORI\Fonti dirette - Co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85728"/>
            <a:ext cx="1656207" cy="2709672"/>
          </a:xfrm>
          <a:prstGeom prst="rect">
            <a:avLst/>
          </a:prstGeom>
          <a:noFill/>
        </p:spPr>
      </p:pic>
      <p:pic>
        <p:nvPicPr>
          <p:cNvPr id="7" name="Picture 2" descr="H:\SCUOLA\STORIA\1-PREISTORIA\3-CRO-MAGNON\7-RITI MAGICO-PROPIZIATORI\Fonti dirette - Co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643314"/>
            <a:ext cx="4103561" cy="233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4110</TotalTime>
  <Words>6</Words>
  <Application>Microsoft Office PowerPoint</Application>
  <PresentationFormat>Presentazione su schermo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Terra</vt:lpstr>
      <vt:lpstr>ARCHIVIO  UOMO DI CRO-MAGNON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utente</dc:creator>
  <cp:lastModifiedBy>utente</cp:lastModifiedBy>
  <cp:revision>441</cp:revision>
  <dcterms:created xsi:type="dcterms:W3CDTF">2021-02-01T13:54:03Z</dcterms:created>
  <dcterms:modified xsi:type="dcterms:W3CDTF">2021-10-07T08:32:54Z</dcterms:modified>
</cp:coreProperties>
</file>