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7" r:id="rId2"/>
    <p:sldId id="258" r:id="rId3"/>
    <p:sldId id="411" r:id="rId4"/>
    <p:sldId id="412" r:id="rId5"/>
    <p:sldId id="413" r:id="rId6"/>
    <p:sldId id="414" r:id="rId7"/>
    <p:sldId id="416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741" autoAdjust="0"/>
    <p:restoredTop sz="91988" autoAdjust="0"/>
  </p:normalViewPr>
  <p:slideViewPr>
    <p:cSldViewPr>
      <p:cViewPr>
        <p:scale>
          <a:sx n="120" d="100"/>
          <a:sy n="120" d="100"/>
        </p:scale>
        <p:origin x="-137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DB870-81A0-4A92-9CF2-AD12495E42ED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5320F-4656-4F53-92FD-42CAD2B2DB8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644A33-DD72-4D89-A752-DFEB6108DC67}" type="datetimeFigureOut">
              <a:rPr lang="it-IT" smtClean="0"/>
              <a:pPr/>
              <a:t>17/05/2021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844F72-B3ED-44CC-ACF0-B1A6F0E5132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686800" cy="3900494"/>
          </a:xfrm>
        </p:spPr>
        <p:txBody>
          <a:bodyPr>
            <a:normAutofit/>
          </a:bodyPr>
          <a:lstStyle/>
          <a:p>
            <a:pPr algn="ctr"/>
            <a:r>
              <a:rPr lang="it-IT" sz="6600" b="1" dirty="0" smtClean="0">
                <a:solidFill>
                  <a:srgbClr val="7030A0"/>
                </a:solidFill>
              </a:rPr>
              <a:t>I CONFINI DELL’EUROPA</a:t>
            </a:r>
            <a:endParaRPr lang="it-IT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642910" y="8572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82932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it-IT" dirty="0" smtClean="0"/>
              <a:t>In questo capitolo imparerai: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 </a:t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 1. quali sono i confini dell'Europa e come sono cambiati nel tempo </a:t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5942520" cy="378586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1406" y="442913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Osservando la cartina dei continenti, possiamo capire perch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dal punto di vista fisico, Europa e Asia formano un unico continente. Prova a spiegarlo con parole tue.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214282" y="5214950"/>
            <a:ext cx="8358246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42852"/>
            <a:ext cx="6374511" cy="570585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6572264" y="142852"/>
            <a:ext cx="24288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Quali sono i confini naturali dell'Europa? Indicali osservando la carta geografica.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500826" y="1571612"/>
          <a:ext cx="247652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892"/>
                <a:gridCol w="15716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0" dirty="0" smtClean="0">
                          <a:solidFill>
                            <a:schemeClr val="tx1"/>
                          </a:solidFill>
                        </a:rPr>
                        <a:t>NORD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i="0" dirty="0" smtClean="0"/>
                    </a:p>
                    <a:p>
                      <a:endParaRPr lang="it-IT" i="0" dirty="0" smtClean="0"/>
                    </a:p>
                    <a:p>
                      <a:endParaRPr lang="it-IT" i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OVEST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i="0" dirty="0" smtClean="0"/>
                    </a:p>
                    <a:p>
                      <a:endParaRPr lang="it-IT" i="0" dirty="0" smtClean="0"/>
                    </a:p>
                    <a:p>
                      <a:endParaRPr lang="it-IT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SUD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i="0" dirty="0" smtClean="0"/>
                    </a:p>
                    <a:p>
                      <a:endParaRPr lang="it-IT" i="0" dirty="0" smtClean="0"/>
                    </a:p>
                    <a:p>
                      <a:endParaRPr lang="it-IT" i="0" dirty="0" smtClean="0"/>
                    </a:p>
                    <a:p>
                      <a:endParaRPr lang="it-IT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i="0" dirty="0" smtClean="0"/>
                    </a:p>
                    <a:p>
                      <a:endParaRPr lang="it-IT" i="0" dirty="0" smtClean="0"/>
                    </a:p>
                    <a:p>
                      <a:endParaRPr lang="it-IT" i="0" dirty="0" smtClean="0"/>
                    </a:p>
                    <a:p>
                      <a:endParaRPr lang="it-IT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612142" cy="290230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42852"/>
            <a:ext cx="3814711" cy="329599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71406" y="3071810"/>
            <a:ext cx="492922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Ricostruzione della mappa terrestre del filosofo</a:t>
            </a:r>
            <a:r>
              <a:rPr lang="it-IT" sz="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greco </a:t>
            </a:r>
            <a:r>
              <a:rPr kumimoji="0" lang="it-IT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Posisonio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(135 – 51</a:t>
            </a:r>
            <a:r>
              <a:rPr kumimoji="0" lang="it-IT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a.C.)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42844" y="3643314"/>
            <a:ext cx="8858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Come sono stati rappresentati i confini dell'Europa nel corso della storia?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428596" y="4143380"/>
          <a:ext cx="835824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000792"/>
              </a:tblGrid>
              <a:tr h="500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GRECIA </a:t>
                      </a:r>
                      <a:r>
                        <a:rPr kumimoji="0" lang="it-IT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ANTICA</a:t>
                      </a:r>
                      <a:endParaRPr kumimoji="0" lang="it-IT" sz="18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it-IT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0" i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3708"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ETA’ ROMANA</a:t>
                      </a:r>
                      <a:endParaRPr lang="it-IT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0" i="0" dirty="0" smtClean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it-IT" b="0" i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708"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XVII SECOLO </a:t>
                      </a:r>
                      <a:endParaRPr lang="it-IT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i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it-IT" b="0" i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708"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EPOCA CONTEMPORANEA</a:t>
                      </a:r>
                      <a:endParaRPr lang="it-IT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0" i="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Rivedi le risposte date e completa il testo inserendo le parti mancanti.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42918"/>
            <a:ext cx="8929718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 si osserva la carta geografica del mondo, l'Europa non appare come un continente .......................................... dall'Asia. I suoi confini sono chiaramente delineati solo su tre lati: a ......... dal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 Glaciale Artico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a ........... dall'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Oceano Atlantico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a ............ dal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Mare Mediterraneo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dal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 Nero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dal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Caucaso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A .........., invece, l'Europa è separata dall'Asia solo dai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Monti Urali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una catena montuosa facilmente superabile, dal fiume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Ural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dal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 Caspio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L'Europa è un continente soprattutto per le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caratteristiche culturali, economiche e politiche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dei suoi abitanti. La civiltà che è fiorita in Europa ha infatti caratteri originali tali da differenziarsi da quella degli altri continenti. Nel corso della storia i confini del nostro continente si sono via via allargati e col termine «Europa» si è indicata una regione sempre più ampia che solo da un secolo coincide con l'Europa attuale.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nome Europa deriva dalla lingua degli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antichi Assiri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che chiamavano «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ereb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(cioè sera, oscurità,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terra dove tramonta il sole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le terre del Mediterraneo, soprattutto la Grecia e l'Italia, che per loro erano ad occidente.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E' con gli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antichi Greci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che l'Europa acquista una sua fisionomia: essa, infatti, viene rappresentata nelle prime carte geografiche come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una delle tre parti in cui è diviso il mondo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le altre due sono ..............., che giungeva fino al Don, e ................., corrispondente alla regione a sud del Mediterraneo. Tuttavia i Greci avevano una conoscenza ancora molto limitata del continente europeo, che identificavano per lo più nei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paesi che erano in stretto rapporto con loro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cioè l'Italia e le coste della Francia e della Spagna attuali.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214290"/>
            <a:ext cx="8929718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età romana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il termine Europa comprese una regione ancora più vasta e furono stabiliti in modo definitivo i confini meridionali e occidentali del nostro continente. A nord e a est, invece,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suoi confini coincidevano con quelli .................................................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le terre che si estendevano al di là del Reno e del Danubio erano considerate regioni dell'Asia, dominio dei pastori nomadi.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Medio Evo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si continuò a concepire l'Asia come la terra delle steppe e dei pastori e l'Europa come la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terra dell'agricoltura e delle popolazioni sedentarie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così, man mano che le terre coltivate si allargavano verso ...................., si spostava in quella direzione anche il confine dell'Europa.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Verso il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1500-1600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il confine era rappresentato da una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linea che univa il Mar Bianco alla foce del fiume </a:t>
            </a:r>
            <a:r>
              <a:rPr kumimoji="0" lang="it-IT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Tanai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l'odierno Don.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Solo nel secolo scorso si giunse alla delimitazione riconosciuta ancora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oggi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come la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più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valida dal punto di vista fisico: il confine tra Europa e Asia coincide con lo spartiacque dei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 con il corso del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fiume .............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fino al </a:t>
            </a:r>
            <a:r>
              <a:rPr kumimoji="0" lang="it-I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4572008"/>
            <a:ext cx="8643966" cy="186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QUESTIONARIO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Quali sono i confini naturali dell'Europa?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it-IT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Perché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l'Europa è considerata un continente?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Come sono cambiati i confini dell'Europa nel corso dei secoli? 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Perchè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suoi confini orientali risultano artificiosi?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2906</TotalTime>
  <Words>628</Words>
  <Application>Microsoft Office PowerPoint</Application>
  <PresentationFormat>Presentazione su schermo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Terra</vt:lpstr>
      <vt:lpstr>I CONFINI DELL’EUROPA</vt:lpstr>
      <vt:lpstr>In questo capitolo imparerai:       1. quali sono i confini dell'Europa e come sono cambiati nel tempo     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</dc:title>
  <dc:creator>utente</dc:creator>
  <cp:lastModifiedBy>utente</cp:lastModifiedBy>
  <cp:revision>320</cp:revision>
  <dcterms:created xsi:type="dcterms:W3CDTF">2021-02-01T13:54:03Z</dcterms:created>
  <dcterms:modified xsi:type="dcterms:W3CDTF">2021-05-17T15:11:17Z</dcterms:modified>
</cp:coreProperties>
</file>